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0" r:id="rId7"/>
    <p:sldMasterId id="2147483680" r:id="rId8"/>
    <p:sldMasterId id="2147483749" r:id="rId9"/>
    <p:sldMasterId id="2147483753" r:id="rId10"/>
    <p:sldMasterId id="2147483777" r:id="rId11"/>
    <p:sldMasterId id="2147483781" r:id="rId12"/>
    <p:sldMasterId id="2147483796" r:id="rId13"/>
    <p:sldMasterId id="2147483808" r:id="rId14"/>
  </p:sldMasterIdLst>
  <p:notesMasterIdLst>
    <p:notesMasterId r:id="rId36"/>
  </p:notesMasterIdLst>
  <p:sldIdLst>
    <p:sldId id="606" r:id="rId15"/>
    <p:sldId id="591" r:id="rId16"/>
    <p:sldId id="601" r:id="rId17"/>
    <p:sldId id="581" r:id="rId18"/>
    <p:sldId id="552" r:id="rId19"/>
    <p:sldId id="351" r:id="rId20"/>
    <p:sldId id="262" r:id="rId21"/>
    <p:sldId id="602" r:id="rId22"/>
    <p:sldId id="593" r:id="rId23"/>
    <p:sldId id="300" r:id="rId24"/>
    <p:sldId id="592" r:id="rId25"/>
    <p:sldId id="257" r:id="rId26"/>
    <p:sldId id="619" r:id="rId27"/>
    <p:sldId id="579" r:id="rId28"/>
    <p:sldId id="551" r:id="rId29"/>
    <p:sldId id="550" r:id="rId30"/>
    <p:sldId id="370" r:id="rId31"/>
    <p:sldId id="263" r:id="rId32"/>
    <p:sldId id="620" r:id="rId33"/>
    <p:sldId id="621" r:id="rId34"/>
    <p:sldId id="622" r:id="rId35"/>
  </p:sldIdLst>
  <p:sldSz cx="9144000" cy="5143500" type="screen16x9"/>
  <p:notesSz cx="6805613" cy="9944100"/>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Adams" initials="" lastIdx="7" clrIdx="0"/>
  <p:cmAuthor id="1" name="BAIG Omar, EXD/DKI" initials="BOE" lastIdx="0" clrIdx="1">
    <p:extLst>
      <p:ext uri="{19B8F6BF-5375-455C-9EA6-DF929625EA0E}">
        <p15:presenceInfo xmlns:p15="http://schemas.microsoft.com/office/powerpoint/2012/main" userId="S-1-5-21-2146598497-832928401-1254845835-41544" providerId="AD"/>
      </p:ext>
    </p:extLst>
  </p:cmAuthor>
  <p:cmAuthor id="2" name="NARU Faisal, EXD" initials="NFE" lastIdx="1" clrIdx="2">
    <p:extLst>
      <p:ext uri="{19B8F6BF-5375-455C-9EA6-DF929625EA0E}">
        <p15:presenceInfo xmlns:p15="http://schemas.microsoft.com/office/powerpoint/2012/main" userId="S-1-5-21-2146598497-832928401-1254845835-51182" providerId="AD"/>
      </p:ext>
    </p:extLst>
  </p:cmAuthor>
  <p:cmAuthor id="3" name="GROSSET Mary-Ann, EXD/DKI/BPD" initials="GME" lastIdx="1" clrIdx="3">
    <p:extLst>
      <p:ext uri="{19B8F6BF-5375-455C-9EA6-DF929625EA0E}">
        <p15:presenceInfo xmlns:p15="http://schemas.microsoft.com/office/powerpoint/2012/main" userId="S-1-5-21-2146598497-832928401-1254845835-2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9"/>
    <a:srgbClr val="0F5494"/>
    <a:srgbClr val="0077B5"/>
    <a:srgbClr val="727272"/>
    <a:srgbClr val="E9EDF4"/>
    <a:srgbClr val="FEE0E0"/>
    <a:srgbClr val="C7E6A4"/>
    <a:srgbClr val="8FE2FF"/>
    <a:srgbClr val="85C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343" autoAdjust="0"/>
  </p:normalViewPr>
  <p:slideViewPr>
    <p:cSldViewPr snapToGrid="0">
      <p:cViewPr varScale="1">
        <p:scale>
          <a:sx n="95" d="100"/>
          <a:sy n="95" d="100"/>
        </p:scale>
        <p:origin x="546" y="84"/>
      </p:cViewPr>
      <p:guideLst/>
    </p:cSldViewPr>
  </p:slideViewPr>
  <p:notesTextViewPr>
    <p:cViewPr>
      <p:scale>
        <a:sx n="3" d="2"/>
        <a:sy n="3" d="2"/>
      </p:scale>
      <p:origin x="0" y="0"/>
    </p:cViewPr>
  </p:notesTextViewPr>
  <p:sorterViewPr>
    <p:cViewPr varScale="1">
      <p:scale>
        <a:sx n="100" d="100"/>
        <a:sy n="100" d="100"/>
      </p:scale>
      <p:origin x="0" y="-21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notesMaster" Target="notesMasters/notesMaster1.xml"/><Relationship Id="rId10" Type="http://schemas.openxmlformats.org/officeDocument/2006/relationships/slideMaster" Target="slideMasters/slideMaster4.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3"/>
            <a:ext cx="2949099" cy="498930"/>
          </a:xfrm>
          <a:prstGeom prst="rect">
            <a:avLst/>
          </a:prstGeom>
          <a:noFill/>
          <a:ln>
            <a:noFill/>
          </a:ln>
        </p:spPr>
        <p:txBody>
          <a:bodyPr spcFirstLastPara="1" wrap="square" lIns="92417" tIns="92417" rIns="92417" bIns="92417" anchor="t" anchorCtr="0">
            <a:noAutofit/>
          </a:bodyPr>
          <a:lstStyle>
            <a:lvl1pPr marL="0" marR="0" lvl="0" indent="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1pPr>
            <a:lvl2pPr marL="346620" marR="0" lvl="1" indent="11554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2pPr>
            <a:lvl3pPr marL="693240" marR="0" lvl="2" indent="23108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3pPr>
            <a:lvl4pPr marL="1039859" marR="0" lvl="3" indent="34662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4pPr>
            <a:lvl5pPr marL="1386479" marR="0" lvl="4" indent="462159"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5pPr>
            <a:lvl6pPr marL="1733099" marR="0" lvl="5" indent="57770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6pPr>
            <a:lvl7pPr marL="2426337" marR="0" lvl="6" indent="808779"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7pPr>
            <a:lvl8pPr marL="3466196" marR="0" lvl="7" indent="1155399"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8pPr>
            <a:lvl9pPr marL="4852675" marR="0" lvl="8" indent="1617558"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4940" y="3"/>
            <a:ext cx="2949099" cy="498930"/>
          </a:xfrm>
          <a:prstGeom prst="rect">
            <a:avLst/>
          </a:prstGeom>
          <a:noFill/>
          <a:ln>
            <a:noFill/>
          </a:ln>
        </p:spPr>
        <p:txBody>
          <a:bodyPr spcFirstLastPara="1" wrap="square" lIns="92417" tIns="92417" rIns="92417" bIns="92417" anchor="t" anchorCtr="0">
            <a:noAutofit/>
          </a:bodyPr>
          <a:lstStyle>
            <a:lvl1pPr marL="0" marR="0" lvl="0" indent="0" algn="r" rtl="0">
              <a:lnSpc>
                <a:spcPct val="100000"/>
              </a:lnSpc>
              <a:spcBef>
                <a:spcPts val="0"/>
              </a:spcBef>
              <a:spcAft>
                <a:spcPts val="0"/>
              </a:spcAft>
              <a:buClr>
                <a:srgbClr val="000000"/>
              </a:buClr>
              <a:buSzPts val="1200"/>
              <a:buFont typeface="Avenir"/>
              <a:buNone/>
              <a:defRPr sz="1100" b="0" i="0" u="none" strike="noStrike" cap="none">
                <a:solidFill>
                  <a:srgbClr val="000000"/>
                </a:solidFill>
                <a:latin typeface="Avenir"/>
                <a:ea typeface="Avenir"/>
                <a:cs typeface="Avenir"/>
                <a:sym typeface="Avenir"/>
              </a:defRPr>
            </a:lvl1pPr>
            <a:lvl2pPr marL="346620" marR="0" lvl="1" indent="11554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2pPr>
            <a:lvl3pPr marL="693240" marR="0" lvl="2" indent="23108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3pPr>
            <a:lvl4pPr marL="1039859" marR="0" lvl="3" indent="34662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4pPr>
            <a:lvl5pPr marL="1386479" marR="0" lvl="4" indent="462159"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5pPr>
            <a:lvl6pPr marL="1733099" marR="0" lvl="5" indent="57770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6pPr>
            <a:lvl7pPr marL="2426337" marR="0" lvl="6" indent="808779"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7pPr>
            <a:lvl8pPr marL="3466196" marR="0" lvl="7" indent="1155399"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8pPr>
            <a:lvl9pPr marL="4852675" marR="0" lvl="8" indent="1617558"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0688" y="1243013"/>
            <a:ext cx="5965825"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0562" y="4785599"/>
            <a:ext cx="5444490" cy="3915490"/>
          </a:xfrm>
          <a:prstGeom prst="rect">
            <a:avLst/>
          </a:prstGeom>
          <a:noFill/>
          <a:ln>
            <a:noFill/>
          </a:ln>
        </p:spPr>
        <p:txBody>
          <a:bodyPr spcFirstLastPara="1" wrap="square" lIns="92417" tIns="92417" rIns="92417" bIns="92417" anchor="t" anchorCtr="0">
            <a:noAutofit/>
          </a:bodyPr>
          <a:lstStyle>
            <a:lvl1pPr marL="457200" marR="0" lvl="0"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9445169"/>
            <a:ext cx="2949099" cy="498930"/>
          </a:xfrm>
          <a:prstGeom prst="rect">
            <a:avLst/>
          </a:prstGeom>
          <a:noFill/>
          <a:ln>
            <a:noFill/>
          </a:ln>
        </p:spPr>
        <p:txBody>
          <a:bodyPr spcFirstLastPara="1" wrap="square" lIns="92417" tIns="92417" rIns="92417" bIns="92417" anchor="b" anchorCtr="0">
            <a:noAutofit/>
          </a:bodyPr>
          <a:lstStyle>
            <a:lvl1pPr marL="0" marR="0" lvl="0" indent="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1pPr>
            <a:lvl2pPr marL="346620" marR="0" lvl="1" indent="11554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2pPr>
            <a:lvl3pPr marL="693240" marR="0" lvl="2" indent="23108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3pPr>
            <a:lvl4pPr marL="1039859" marR="0" lvl="3" indent="34662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4pPr>
            <a:lvl5pPr marL="1386479" marR="0" lvl="4" indent="462159"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5pPr>
            <a:lvl6pPr marL="1733099" marR="0" lvl="5" indent="577700"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6pPr>
            <a:lvl7pPr marL="2426337" marR="0" lvl="6" indent="808779"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7pPr>
            <a:lvl8pPr marL="3466196" marR="0" lvl="7" indent="1155399"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8pPr>
            <a:lvl9pPr marL="4852675" marR="0" lvl="8" indent="1617558" algn="l" rtl="0">
              <a:lnSpc>
                <a:spcPct val="100000"/>
              </a:lnSpc>
              <a:spcBef>
                <a:spcPts val="0"/>
              </a:spcBef>
              <a:spcAft>
                <a:spcPts val="0"/>
              </a:spcAft>
              <a:buClr>
                <a:srgbClr val="000000"/>
              </a:buClr>
              <a:buSzPts val="1300"/>
              <a:buFont typeface="Calibri"/>
              <a:buNone/>
              <a:defRPr sz="1200" b="0" i="0" u="none" strike="noStrike" cap="none">
                <a:solidFill>
                  <a:srgbClr val="000000"/>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4940" y="9445169"/>
            <a:ext cx="2949099" cy="498930"/>
          </a:xfrm>
          <a:prstGeom prst="rect">
            <a:avLst/>
          </a:prstGeom>
          <a:noFill/>
          <a:ln>
            <a:noFill/>
          </a:ln>
        </p:spPr>
        <p:txBody>
          <a:bodyPr spcFirstLastPara="1" wrap="square" lIns="92417" tIns="46196" rIns="92417" bIns="46196" anchor="b" anchorCtr="0">
            <a:noAutofit/>
          </a:bodyPr>
          <a:lstStyle/>
          <a:p>
            <a:pPr algn="r">
              <a:buSzPts val="1200"/>
            </a:pPr>
            <a:fld id="{00000000-1234-1234-1234-123412341234}" type="slidenum">
              <a:rPr lang="en-US" sz="1100" smtClean="0">
                <a:latin typeface="Avenir"/>
                <a:ea typeface="Avenir"/>
                <a:cs typeface="Avenir"/>
                <a:sym typeface="Avenir"/>
              </a:rPr>
              <a:pPr algn="r">
                <a:buSzPts val="1200"/>
              </a:pPr>
              <a:t>‹#›</a:t>
            </a:fld>
            <a:endParaRPr lang="en-US" sz="1100" dirty="0">
              <a:latin typeface="Avenir"/>
              <a:ea typeface="Avenir"/>
              <a:cs typeface="Avenir"/>
              <a:sym typeface="Aveni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B2661-F638-4D79-9D08-F081FBE7CC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79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lang="en-US" sz="1100" b="0" i="0" u="none" strike="noStrike" kern="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129230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US" sz="1100" b="0" i="0" u="none" strike="noStrike" kern="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305775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lang="en-US" sz="1100" b="0" i="0" u="none" strike="noStrike" kern="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309467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lang="en-US" sz="1100" b="0" i="0" u="none" strike="noStrike" kern="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307314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lang="en-US" sz="1100" b="0" i="0" u="none" strike="noStrike" kern="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66918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lang="en-US" sz="1100" b="0" i="0" u="none" strike="noStrike" kern="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100526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6FBC3DFF-D196-4E7E-809A-F2206CD91032}" type="slidenum">
              <a:rPr lang="en-US" smtClean="0"/>
              <a:t>4</a:t>
            </a:fld>
            <a:endParaRPr lang="en-US"/>
          </a:p>
        </p:txBody>
      </p:sp>
    </p:spTree>
    <p:extLst>
      <p:ext uri="{BB962C8B-B14F-4D97-AF65-F5344CB8AC3E}">
        <p14:creationId xmlns:p14="http://schemas.microsoft.com/office/powerpoint/2010/main" val="366563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BC3DFF-D196-4E7E-809A-F2206CD91032}" type="slidenum">
              <a:rPr lang="en-US" smtClean="0"/>
              <a:t>5</a:t>
            </a:fld>
            <a:endParaRPr lang="en-US"/>
          </a:p>
        </p:txBody>
      </p:sp>
    </p:spTree>
    <p:extLst>
      <p:ext uri="{BB962C8B-B14F-4D97-AF65-F5344CB8AC3E}">
        <p14:creationId xmlns:p14="http://schemas.microsoft.com/office/powerpoint/2010/main" val="237893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lang="en-US" sz="1100" b="0" i="0" u="none" strike="noStrike" kern="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3729865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OECD’s flagship S&amp;T Policy 2025 initiative introduces a 10-part framework to help STI policymakers intervene in complex systems in support of sustainability transitions. The framework highlights the main resources (such as STI funding and financing, and skills and capabilities) and relationships (such as societal engagement in STI, and cross-government coordination) that structure and underpin STI systems, and where policymakers will need to enact reforms to reorient their systems towards transition goals.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C3DFF-D196-4E7E-809A-F2206CD910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300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a:t>
            </a:fld>
            <a:endParaRPr kumimoji="0" lang="en-US" sz="1100" b="0" i="0" u="none" strike="noStrike" kern="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306241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buNone/>
            </a:pPr>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lang="en-US" sz="1100" b="0" i="0" u="none" strike="noStrike" kern="0" cap="none" spc="0" normalizeH="0" baseline="0" noProof="0" dirty="0">
              <a:ln>
                <a:noFill/>
              </a:ln>
              <a:solidFill>
                <a:srgbClr val="000000"/>
              </a:solidFill>
              <a:effectLst/>
              <a:uLnTx/>
              <a:uFillTx/>
              <a:latin typeface="Avenir"/>
              <a:ea typeface="Avenir"/>
              <a:cs typeface="Avenir"/>
              <a:sym typeface="Avenir"/>
            </a:endParaRPr>
          </a:p>
        </p:txBody>
      </p:sp>
    </p:spTree>
    <p:extLst>
      <p:ext uri="{BB962C8B-B14F-4D97-AF65-F5344CB8AC3E}">
        <p14:creationId xmlns:p14="http://schemas.microsoft.com/office/powerpoint/2010/main" val="1897449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5.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9.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0" name="Image 3" descr="img couv.jpg"/>
          <p:cNvPicPr>
            <a:picLocks noChangeAspect="1"/>
          </p:cNvPicPr>
          <p:nvPr/>
        </p:nvPicPr>
        <p:blipFill rotWithShape="1">
          <a:blip r:embed="rId2" cstate="print">
            <a:extLst>
              <a:ext uri="{28A0092B-C50C-407E-A947-70E740481C1C}">
                <a14:useLocalDpi xmlns:a14="http://schemas.microsoft.com/office/drawing/2010/main" val="0"/>
              </a:ext>
            </a:extLst>
          </a:blip>
          <a:srcRect r="1173" b="24765"/>
          <a:stretch/>
        </p:blipFill>
        <p:spPr>
          <a:xfrm>
            <a:off x="0" y="0"/>
            <a:ext cx="9144000" cy="5236046"/>
          </a:xfrm>
          <a:prstGeom prst="rect">
            <a:avLst/>
          </a:prstGeom>
          <a:ln>
            <a:noFill/>
          </a:ln>
        </p:spPr>
      </p:pic>
      <p:sp>
        <p:nvSpPr>
          <p:cNvPr id="12" name="Text Placeholder 11"/>
          <p:cNvSpPr>
            <a:spLocks noGrp="1"/>
          </p:cNvSpPr>
          <p:nvPr>
            <p:ph type="body" sz="quarter" idx="11" hasCustomPrompt="1"/>
          </p:nvPr>
        </p:nvSpPr>
        <p:spPr>
          <a:xfrm>
            <a:off x="0" y="3561805"/>
            <a:ext cx="9251950" cy="594122"/>
          </a:xfrm>
          <a:prstGeom prst="rect">
            <a:avLst/>
          </a:prstGeom>
        </p:spPr>
        <p:txBody>
          <a:bodyPr vert="horz" lIns="121917" tIns="60958" rIns="121917" bIns="60958"/>
          <a:lstStyle>
            <a:lvl1pPr marL="0" indent="0" algn="ctr">
              <a:buNone/>
              <a:defRPr sz="3975" spc="300">
                <a:solidFill>
                  <a:srgbClr val="82C93F"/>
                </a:solidFill>
                <a:latin typeface="Century Gothic"/>
                <a:cs typeface="Century Gothic"/>
              </a:defRPr>
            </a:lvl1pPr>
            <a:lvl2pPr marL="457189" indent="0">
              <a:buNone/>
              <a:defRPr/>
            </a:lvl2pPr>
            <a:lvl3pPr marL="914378" indent="0">
              <a:buNone/>
              <a:defRPr/>
            </a:lvl3pPr>
            <a:lvl4pPr marL="1371566" indent="0">
              <a:buNone/>
              <a:defRPr/>
            </a:lvl4pPr>
            <a:lvl5pPr marL="1828754" indent="0">
              <a:buNone/>
              <a:defRPr/>
            </a:lvl5pPr>
          </a:lstStyle>
          <a:p>
            <a:pPr lvl="0"/>
            <a:r>
              <a:rPr lang="en-GB" dirty="0"/>
              <a:t>SUBTITLE</a:t>
            </a:r>
          </a:p>
        </p:txBody>
      </p:sp>
      <p:pic>
        <p:nvPicPr>
          <p:cNvPr id="7" name="Picture 2"/>
          <p:cNvPicPr>
            <a:picLocks noChangeAspect="1" noChangeArrowheads="1"/>
          </p:cNvPicPr>
          <p:nvPr/>
        </p:nvPicPr>
        <p:blipFill>
          <a:blip r:embed="rId3" cstate="print"/>
          <a:srcRect t="33333"/>
          <a:stretch>
            <a:fillRect/>
          </a:stretch>
        </p:blipFill>
        <p:spPr bwMode="auto">
          <a:xfrm>
            <a:off x="3" y="5020024"/>
            <a:ext cx="9143999" cy="320235"/>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0" y="1203598"/>
            <a:ext cx="9251950" cy="1728192"/>
          </a:xfrm>
          <a:prstGeom prst="rect">
            <a:avLst/>
          </a:prstGeom>
        </p:spPr>
        <p:txBody>
          <a:bodyPr vert="horz" lIns="121917" tIns="60958" rIns="121917" bIns="60958"/>
          <a:lstStyle>
            <a:lvl1pPr marL="0" indent="0" algn="ctr">
              <a:lnSpc>
                <a:spcPct val="100000"/>
              </a:lnSpc>
              <a:spcBef>
                <a:spcPts val="1800"/>
              </a:spcBef>
              <a:buNone/>
              <a:defRPr sz="5025" b="1">
                <a:solidFill>
                  <a:srgbClr val="FFFFFF"/>
                </a:solidFill>
                <a:latin typeface="Century Gothic"/>
                <a:cs typeface="Century Gothic"/>
              </a:defRPr>
            </a:lvl1pPr>
          </a:lstStyle>
          <a:p>
            <a:pPr lvl="0"/>
            <a:r>
              <a:rPr lang="en-GB" dirty="0"/>
              <a:t>PRESENTATION TITLE</a:t>
            </a:r>
          </a:p>
        </p:txBody>
      </p:sp>
      <p:pic>
        <p:nvPicPr>
          <p:cNvPr id="8" name="Image 7" descr="LOGO OECD-02-33.png"/>
          <p:cNvPicPr>
            <a:picLocks noChangeAspect="1"/>
          </p:cNvPicPr>
          <p:nvPr/>
        </p:nvPicPr>
        <p:blipFill>
          <a:blip r:embed="rId4" cstate="print"/>
          <a:stretch>
            <a:fillRect/>
          </a:stretch>
        </p:blipFill>
        <p:spPr>
          <a:xfrm>
            <a:off x="7891939" y="-6691"/>
            <a:ext cx="1252067" cy="576580"/>
          </a:xfrm>
          <a:prstGeom prst="rect">
            <a:avLst/>
          </a:prstGeom>
        </p:spPr>
      </p:pic>
    </p:spTree>
    <p:extLst>
      <p:ext uri="{BB962C8B-B14F-4D97-AF65-F5344CB8AC3E}">
        <p14:creationId xmlns:p14="http://schemas.microsoft.com/office/powerpoint/2010/main" val="386994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vidence: Content">
    <p:spTree>
      <p:nvGrpSpPr>
        <p:cNvPr id="1" name=""/>
        <p:cNvGrpSpPr/>
        <p:nvPr/>
      </p:nvGrpSpPr>
      <p:grpSpPr>
        <a:xfrm>
          <a:off x="0" y="0"/>
          <a:ext cx="0" cy="0"/>
          <a:chOff x="0" y="0"/>
          <a:chExt cx="0" cy="0"/>
        </a:xfrm>
      </p:grpSpPr>
      <p:pic>
        <p:nvPicPr>
          <p:cNvPr id="56" name="Image 57"/>
          <p:cNvPicPr>
            <a:picLocks noChangeAspect="1"/>
          </p:cNvPicPr>
          <p:nvPr/>
        </p:nvPicPr>
        <p:blipFill>
          <a:blip r:embed="rId2" cstate="print"/>
          <a:stretch>
            <a:fillRect/>
          </a:stretch>
        </p:blipFill>
        <p:spPr>
          <a:xfrm>
            <a:off x="188853" y="4538036"/>
            <a:ext cx="270002" cy="234687"/>
          </a:xfrm>
          <a:prstGeom prst="rect">
            <a:avLst/>
          </a:prstGeom>
          <a:noFill/>
          <a:ln>
            <a:noFill/>
          </a:ln>
        </p:spPr>
      </p:pic>
      <p:sp>
        <p:nvSpPr>
          <p:cNvPr id="36" name="Rectangle 27"/>
          <p:cNvSpPr/>
          <p:nvPr/>
        </p:nvSpPr>
        <p:spPr>
          <a:xfrm>
            <a:off x="7676346" y="0"/>
            <a:ext cx="458986" cy="458986"/>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39" name="Image 38"/>
          <p:cNvPicPr>
            <a:picLocks noChangeAspect="1"/>
          </p:cNvPicPr>
          <p:nvPr/>
        </p:nvPicPr>
        <p:blipFill>
          <a:blip r:embed="rId3" cstate="print"/>
          <a:stretch>
            <a:fillRect/>
          </a:stretch>
        </p:blipFill>
        <p:spPr>
          <a:xfrm>
            <a:off x="7758524" y="95313"/>
            <a:ext cx="294629" cy="268359"/>
          </a:xfrm>
          <a:prstGeom prst="rect">
            <a:avLst/>
          </a:prstGeom>
          <a:noFill/>
          <a:ln>
            <a:noFill/>
          </a:ln>
        </p:spPr>
      </p:pic>
      <p:pic>
        <p:nvPicPr>
          <p:cNvPr id="10" name="Image 9" descr="LOGO OECD-02-33.png"/>
          <p:cNvPicPr>
            <a:picLocks noChangeAspect="1"/>
          </p:cNvPicPr>
          <p:nvPr/>
        </p:nvPicPr>
        <p:blipFill>
          <a:blip r:embed="rId4" cstate="print"/>
          <a:stretch>
            <a:fillRect/>
          </a:stretch>
        </p:blipFill>
        <p:spPr>
          <a:xfrm>
            <a:off x="8135331" y="-6690"/>
            <a:ext cx="1012379" cy="466202"/>
          </a:xfrm>
          <a:prstGeom prst="rect">
            <a:avLst/>
          </a:prstGeom>
        </p:spPr>
      </p:pic>
      <p:sp>
        <p:nvSpPr>
          <p:cNvPr id="8" name="Rectangle 7"/>
          <p:cNvSpPr/>
          <p:nvPr/>
        </p:nvSpPr>
        <p:spPr>
          <a:xfrm>
            <a:off x="1" y="1"/>
            <a:ext cx="7652351" cy="4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 name="Title 1"/>
          <p:cNvSpPr txBox="1">
            <a:spLocks noGrp="1"/>
          </p:cNvSpPr>
          <p:nvPr>
            <p:ph type="title"/>
          </p:nvPr>
        </p:nvSpPr>
        <p:spPr>
          <a:xfrm>
            <a:off x="143813" y="81107"/>
            <a:ext cx="7162700" cy="781515"/>
          </a:xfrm>
          <a:prstGeom prst="rect">
            <a:avLst/>
          </a:prstGeom>
        </p:spPr>
        <p:txBody>
          <a:bodyPr lIns="121917" tIns="60958" rIns="121917" bIns="60958"/>
          <a:lstStyle>
            <a:lvl1pPr>
              <a:defRPr sz="1650" b="1" cap="all" spc="300">
                <a:solidFill>
                  <a:srgbClr val="FFFFFF"/>
                </a:solidFill>
                <a:latin typeface="Century Gothic"/>
                <a:cs typeface="Century Gothic"/>
              </a:defRPr>
            </a:lvl1pPr>
          </a:lstStyle>
          <a:p>
            <a:pPr lvl="0"/>
            <a:r>
              <a:rPr lang="en-US" noProof="0" dirty="0"/>
              <a:t>Click to edit Master title style</a:t>
            </a:r>
            <a:endParaRPr lang="en-GB" noProof="0" dirty="0"/>
          </a:p>
        </p:txBody>
      </p:sp>
    </p:spTree>
    <p:extLst>
      <p:ext uri="{BB962C8B-B14F-4D97-AF65-F5344CB8AC3E}">
        <p14:creationId xmlns:p14="http://schemas.microsoft.com/office/powerpoint/2010/main" val="2250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6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Evidence: Content">
    <p:spTree>
      <p:nvGrpSpPr>
        <p:cNvPr id="1" name=""/>
        <p:cNvGrpSpPr/>
        <p:nvPr/>
      </p:nvGrpSpPr>
      <p:grpSpPr>
        <a:xfrm>
          <a:off x="0" y="0"/>
          <a:ext cx="0" cy="0"/>
          <a:chOff x="0" y="0"/>
          <a:chExt cx="0" cy="0"/>
        </a:xfrm>
      </p:grpSpPr>
      <p:sp>
        <p:nvSpPr>
          <p:cNvPr id="5" name="Rectangle 4"/>
          <p:cNvSpPr/>
          <p:nvPr/>
        </p:nvSpPr>
        <p:spPr>
          <a:xfrm>
            <a:off x="8131629" y="0"/>
            <a:ext cx="1012372" cy="744583"/>
          </a:xfrm>
          <a:prstGeom prst="rect">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solidFill>
                <a:srgbClr val="94C120"/>
              </a:solidFill>
            </a:endParaRPr>
          </a:p>
        </p:txBody>
      </p:sp>
      <p:sp>
        <p:nvSpPr>
          <p:cNvPr id="8" name="Rectangle 7"/>
          <p:cNvSpPr/>
          <p:nvPr/>
        </p:nvSpPr>
        <p:spPr>
          <a:xfrm>
            <a:off x="1" y="0"/>
            <a:ext cx="7652351" cy="744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 name="Title 1"/>
          <p:cNvSpPr txBox="1">
            <a:spLocks noGrp="1"/>
          </p:cNvSpPr>
          <p:nvPr>
            <p:ph type="title" hasCustomPrompt="1"/>
          </p:nvPr>
        </p:nvSpPr>
        <p:spPr>
          <a:xfrm>
            <a:off x="143813" y="52532"/>
            <a:ext cx="7162700" cy="781515"/>
          </a:xfrm>
          <a:prstGeom prst="rect">
            <a:avLst/>
          </a:prstGeom>
        </p:spPr>
        <p:txBody>
          <a:bodyPr lIns="121917" tIns="60958" rIns="121917" bIns="60958"/>
          <a:lstStyle>
            <a:lvl1pPr>
              <a:defRPr sz="1800" b="1" cap="all" spc="300" baseline="0">
                <a:solidFill>
                  <a:srgbClr val="FFFFFF"/>
                </a:solidFill>
                <a:latin typeface="Century Gothic"/>
                <a:cs typeface="Century Gothic"/>
              </a:defRPr>
            </a:lvl1pPr>
          </a:lstStyle>
          <a:p>
            <a:pPr lvl="0"/>
            <a:r>
              <a:rPr lang="en-US" noProof="0" dirty="0"/>
              <a:t>Click to edit Master title style ON TWO LINES</a:t>
            </a:r>
            <a:endParaRPr lang="en-GB" noProof="0" dirty="0"/>
          </a:p>
        </p:txBody>
      </p:sp>
      <p:pic>
        <p:nvPicPr>
          <p:cNvPr id="56" name="Image 57"/>
          <p:cNvPicPr>
            <a:picLocks noChangeAspect="1"/>
          </p:cNvPicPr>
          <p:nvPr/>
        </p:nvPicPr>
        <p:blipFill>
          <a:blip r:embed="rId2" cstate="print"/>
          <a:stretch>
            <a:fillRect/>
          </a:stretch>
        </p:blipFill>
        <p:spPr>
          <a:xfrm>
            <a:off x="188853" y="4538036"/>
            <a:ext cx="270002" cy="234687"/>
          </a:xfrm>
          <a:prstGeom prst="rect">
            <a:avLst/>
          </a:prstGeom>
          <a:noFill/>
          <a:ln>
            <a:noFill/>
          </a:ln>
        </p:spPr>
      </p:pic>
      <p:sp>
        <p:nvSpPr>
          <p:cNvPr id="36" name="Rectangle 27"/>
          <p:cNvSpPr/>
          <p:nvPr/>
        </p:nvSpPr>
        <p:spPr>
          <a:xfrm>
            <a:off x="7676346" y="0"/>
            <a:ext cx="458986" cy="744583"/>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39" name="Image 38"/>
          <p:cNvPicPr>
            <a:picLocks noChangeAspect="1"/>
          </p:cNvPicPr>
          <p:nvPr/>
        </p:nvPicPr>
        <p:blipFill>
          <a:blip r:embed="rId3" cstate="print"/>
          <a:stretch>
            <a:fillRect/>
          </a:stretch>
        </p:blipFill>
        <p:spPr>
          <a:xfrm>
            <a:off x="7758524" y="238112"/>
            <a:ext cx="294629" cy="268359"/>
          </a:xfrm>
          <a:prstGeom prst="rect">
            <a:avLst/>
          </a:prstGeom>
          <a:noFill/>
          <a:ln>
            <a:noFill/>
          </a:ln>
        </p:spPr>
      </p:pic>
      <p:pic>
        <p:nvPicPr>
          <p:cNvPr id="11" name="Image 10" descr="LOGO OECD-02-33.png"/>
          <p:cNvPicPr>
            <a:picLocks noChangeAspect="1"/>
          </p:cNvPicPr>
          <p:nvPr/>
        </p:nvPicPr>
        <p:blipFill>
          <a:blip r:embed="rId4" cstate="print"/>
          <a:stretch>
            <a:fillRect/>
          </a:stretch>
        </p:blipFill>
        <p:spPr>
          <a:xfrm>
            <a:off x="8135331" y="139190"/>
            <a:ext cx="1012379" cy="466202"/>
          </a:xfrm>
          <a:prstGeom prst="rect">
            <a:avLst/>
          </a:prstGeom>
        </p:spPr>
      </p:pic>
    </p:spTree>
    <p:extLst>
      <p:ext uri="{BB962C8B-B14F-4D97-AF65-F5344CB8AC3E}">
        <p14:creationId xmlns:p14="http://schemas.microsoft.com/office/powerpoint/2010/main" val="153053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ZoneTexte 2"/>
          <p:cNvSpPr txBox="1"/>
          <p:nvPr/>
        </p:nvSpPr>
        <p:spPr>
          <a:xfrm>
            <a:off x="1042642" y="853189"/>
            <a:ext cx="504380" cy="854080"/>
          </a:xfrm>
          <a:prstGeom prst="rect">
            <a:avLst/>
          </a:prstGeom>
          <a:noFill/>
        </p:spPr>
        <p:txBody>
          <a:bodyPr wrap="square" rtlCol="0">
            <a:spAutoFit/>
          </a:bodyPr>
          <a:lstStyle/>
          <a:p>
            <a:r>
              <a:rPr lang="fr-FR" sz="4950" b="1" dirty="0">
                <a:solidFill>
                  <a:schemeClr val="accent5"/>
                </a:solidFill>
                <a:latin typeface="Trebuchet MS" panose="020B0603020202020204" pitchFamily="34" charset="0"/>
                <a:cs typeface="Times New Roman" panose="02020603050405020304" pitchFamily="18" charset="0"/>
              </a:rPr>
              <a:t>A</a:t>
            </a:r>
          </a:p>
        </p:txBody>
      </p:sp>
      <p:cxnSp>
        <p:nvCxnSpPr>
          <p:cNvPr id="4" name="Connecteur droit 3"/>
          <p:cNvCxnSpPr/>
          <p:nvPr/>
        </p:nvCxnSpPr>
        <p:spPr>
          <a:xfrm>
            <a:off x="1185479" y="1701768"/>
            <a:ext cx="21870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582613" y="864447"/>
            <a:ext cx="504380" cy="854080"/>
          </a:xfrm>
          <a:prstGeom prst="rect">
            <a:avLst/>
          </a:prstGeom>
          <a:noFill/>
        </p:spPr>
        <p:txBody>
          <a:bodyPr wrap="square" rtlCol="0">
            <a:spAutoFit/>
          </a:bodyPr>
          <a:lstStyle/>
          <a:p>
            <a:r>
              <a:rPr lang="fr-FR" sz="4950" b="1" dirty="0">
                <a:solidFill>
                  <a:schemeClr val="accent5"/>
                </a:solidFill>
                <a:latin typeface="Trebuchet MS" panose="020B0603020202020204" pitchFamily="34" charset="0"/>
                <a:cs typeface="Times New Roman" panose="02020603050405020304" pitchFamily="18" charset="0"/>
              </a:rPr>
              <a:t>B</a:t>
            </a:r>
          </a:p>
        </p:txBody>
      </p:sp>
      <p:cxnSp>
        <p:nvCxnSpPr>
          <p:cNvPr id="6" name="Connecteur droit 5"/>
          <p:cNvCxnSpPr/>
          <p:nvPr/>
        </p:nvCxnSpPr>
        <p:spPr>
          <a:xfrm>
            <a:off x="7725451" y="1713026"/>
            <a:ext cx="21870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582613" y="3099002"/>
            <a:ext cx="504380" cy="854080"/>
          </a:xfrm>
          <a:prstGeom prst="rect">
            <a:avLst/>
          </a:prstGeom>
          <a:noFill/>
        </p:spPr>
        <p:txBody>
          <a:bodyPr wrap="square" rtlCol="0">
            <a:spAutoFit/>
          </a:bodyPr>
          <a:lstStyle/>
          <a:p>
            <a:r>
              <a:rPr lang="fr-FR" sz="4950" b="1" dirty="0">
                <a:solidFill>
                  <a:schemeClr val="accent5"/>
                </a:solidFill>
                <a:latin typeface="Trebuchet MS" panose="020B0603020202020204" pitchFamily="34" charset="0"/>
                <a:cs typeface="Times New Roman" panose="02020603050405020304" pitchFamily="18" charset="0"/>
              </a:rPr>
              <a:t>C</a:t>
            </a:r>
          </a:p>
        </p:txBody>
      </p:sp>
      <p:cxnSp>
        <p:nvCxnSpPr>
          <p:cNvPr id="8" name="Connecteur droit 7"/>
          <p:cNvCxnSpPr/>
          <p:nvPr/>
        </p:nvCxnSpPr>
        <p:spPr>
          <a:xfrm>
            <a:off x="7725451" y="3947581"/>
            <a:ext cx="21870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048672" y="3098647"/>
            <a:ext cx="504380" cy="854080"/>
          </a:xfrm>
          <a:prstGeom prst="rect">
            <a:avLst/>
          </a:prstGeom>
          <a:noFill/>
        </p:spPr>
        <p:txBody>
          <a:bodyPr wrap="square" rtlCol="0">
            <a:spAutoFit/>
          </a:bodyPr>
          <a:lstStyle/>
          <a:p>
            <a:r>
              <a:rPr lang="fr-FR" sz="4950" b="1" dirty="0">
                <a:solidFill>
                  <a:schemeClr val="accent5"/>
                </a:solidFill>
                <a:latin typeface="Trebuchet MS" panose="020B0603020202020204" pitchFamily="34" charset="0"/>
                <a:cs typeface="Times New Roman" panose="02020603050405020304" pitchFamily="18" charset="0"/>
              </a:rPr>
              <a:t>D</a:t>
            </a:r>
          </a:p>
        </p:txBody>
      </p:sp>
      <p:cxnSp>
        <p:nvCxnSpPr>
          <p:cNvPr id="10" name="Connecteur droit 9"/>
          <p:cNvCxnSpPr/>
          <p:nvPr/>
        </p:nvCxnSpPr>
        <p:spPr>
          <a:xfrm>
            <a:off x="1191510" y="3947227"/>
            <a:ext cx="21870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Rectangle 27"/>
          <p:cNvSpPr/>
          <p:nvPr/>
        </p:nvSpPr>
        <p:spPr>
          <a:xfrm>
            <a:off x="7676346" y="0"/>
            <a:ext cx="458986" cy="458986"/>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18" name="Image 17"/>
          <p:cNvPicPr>
            <a:picLocks noChangeAspect="1"/>
          </p:cNvPicPr>
          <p:nvPr/>
        </p:nvPicPr>
        <p:blipFill>
          <a:blip r:embed="rId2" cstate="print"/>
          <a:stretch>
            <a:fillRect/>
          </a:stretch>
        </p:blipFill>
        <p:spPr>
          <a:xfrm>
            <a:off x="7758524" y="95313"/>
            <a:ext cx="294629" cy="268359"/>
          </a:xfrm>
          <a:prstGeom prst="rect">
            <a:avLst/>
          </a:prstGeom>
          <a:noFill/>
          <a:ln>
            <a:noFill/>
          </a:ln>
        </p:spPr>
      </p:pic>
      <p:pic>
        <p:nvPicPr>
          <p:cNvPr id="19" name="Image 18" descr="LOGO OECD-02-33.png"/>
          <p:cNvPicPr>
            <a:picLocks noChangeAspect="1"/>
          </p:cNvPicPr>
          <p:nvPr/>
        </p:nvPicPr>
        <p:blipFill>
          <a:blip r:embed="rId3" cstate="print"/>
          <a:stretch>
            <a:fillRect/>
          </a:stretch>
        </p:blipFill>
        <p:spPr>
          <a:xfrm>
            <a:off x="8135331" y="-6690"/>
            <a:ext cx="1012379" cy="466202"/>
          </a:xfrm>
          <a:prstGeom prst="rect">
            <a:avLst/>
          </a:prstGeom>
        </p:spPr>
      </p:pic>
      <p:sp>
        <p:nvSpPr>
          <p:cNvPr id="20" name="Rectangle 19"/>
          <p:cNvSpPr/>
          <p:nvPr/>
        </p:nvSpPr>
        <p:spPr>
          <a:xfrm>
            <a:off x="1" y="1"/>
            <a:ext cx="7652351" cy="4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1" name="Title 1"/>
          <p:cNvSpPr txBox="1">
            <a:spLocks noGrp="1"/>
          </p:cNvSpPr>
          <p:nvPr>
            <p:ph type="title"/>
          </p:nvPr>
        </p:nvSpPr>
        <p:spPr>
          <a:xfrm>
            <a:off x="143813" y="81107"/>
            <a:ext cx="7162700" cy="781515"/>
          </a:xfrm>
          <a:prstGeom prst="rect">
            <a:avLst/>
          </a:prstGeom>
        </p:spPr>
        <p:txBody>
          <a:bodyPr lIns="121917" tIns="60958" rIns="121917" bIns="60958"/>
          <a:lstStyle>
            <a:lvl1pPr>
              <a:defRPr sz="1650" b="1" cap="all" spc="300">
                <a:solidFill>
                  <a:srgbClr val="FFFFFF"/>
                </a:solidFill>
                <a:latin typeface="Century Gothic"/>
                <a:cs typeface="Century Gothic"/>
              </a:defRPr>
            </a:lvl1pPr>
          </a:lstStyle>
          <a:p>
            <a:pPr lvl="0"/>
            <a:r>
              <a:rPr lang="en-US" noProof="0" dirty="0"/>
              <a:t>Click to edit Master title style</a:t>
            </a:r>
            <a:endParaRPr lang="en-GB" noProof="0" dirty="0"/>
          </a:p>
        </p:txBody>
      </p:sp>
      <p:sp>
        <p:nvSpPr>
          <p:cNvPr id="23" name="Espace réservé du texte 22"/>
          <p:cNvSpPr>
            <a:spLocks noGrp="1"/>
          </p:cNvSpPr>
          <p:nvPr>
            <p:ph type="body" sz="quarter" idx="10" hasCustomPrompt="1"/>
          </p:nvPr>
        </p:nvSpPr>
        <p:spPr>
          <a:xfrm>
            <a:off x="414338" y="1829957"/>
            <a:ext cx="1807369" cy="1011439"/>
          </a:xfrm>
          <a:prstGeom prst="rect">
            <a:avLst/>
          </a:prstGeom>
        </p:spPr>
        <p:txBody>
          <a:bodyPr/>
          <a:lstStyle>
            <a:lvl1pPr marL="0" indent="0" algn="ctr">
              <a:buNone/>
              <a:defRPr sz="975" b="0" spc="90" baseline="0">
                <a:solidFill>
                  <a:srgbClr val="1D1D1D"/>
                </a:solidFill>
              </a:defRPr>
            </a:lvl1pPr>
            <a:lvl2pPr marL="457189" indent="0" algn="ctr">
              <a:buFontTx/>
              <a:buNone/>
              <a:defRPr sz="975" baseline="0"/>
            </a:lvl2pPr>
          </a:lstStyle>
          <a:p>
            <a:pPr lvl="0"/>
            <a:r>
              <a:rPr lang="fr-FR" dirty="0"/>
              <a:t>Cliquez pour ajouter du texte courant </a:t>
            </a:r>
            <a:r>
              <a:rPr lang="fr-FR" dirty="0" err="1"/>
              <a:t>lorem</a:t>
            </a:r>
            <a:r>
              <a:rPr lang="fr-FR" dirty="0"/>
              <a:t> </a:t>
            </a:r>
            <a:r>
              <a:rPr lang="fr-FR" dirty="0" err="1"/>
              <a:t>ipsum</a:t>
            </a:r>
            <a:r>
              <a:rPr lang="fr-FR" dirty="0"/>
              <a:t> </a:t>
            </a:r>
            <a:r>
              <a:rPr lang="fr-FR" dirty="0" err="1"/>
              <a:t>quantus</a:t>
            </a:r>
            <a:r>
              <a:rPr lang="fr-FR" dirty="0"/>
              <a:t> </a:t>
            </a:r>
            <a:r>
              <a:rPr lang="fr-FR" dirty="0" err="1"/>
              <a:t>dem</a:t>
            </a:r>
            <a:r>
              <a:rPr lang="fr-FR" dirty="0"/>
              <a:t>. </a:t>
            </a:r>
            <a:r>
              <a:rPr lang="fr-FR" dirty="0" err="1"/>
              <a:t>Demeter</a:t>
            </a:r>
            <a:r>
              <a:rPr lang="fr-FR" dirty="0"/>
              <a:t> </a:t>
            </a:r>
            <a:r>
              <a:rPr lang="fr-FR" dirty="0" err="1"/>
              <a:t>deli</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a:t>
            </a:r>
          </a:p>
        </p:txBody>
      </p:sp>
      <p:sp>
        <p:nvSpPr>
          <p:cNvPr id="24" name="Espace réservé du texte 22"/>
          <p:cNvSpPr>
            <a:spLocks noGrp="1"/>
          </p:cNvSpPr>
          <p:nvPr>
            <p:ph type="body" sz="quarter" idx="11" hasCustomPrompt="1"/>
          </p:nvPr>
        </p:nvSpPr>
        <p:spPr>
          <a:xfrm>
            <a:off x="6931119" y="1829956"/>
            <a:ext cx="1807369" cy="1011440"/>
          </a:xfrm>
          <a:prstGeom prst="rect">
            <a:avLst/>
          </a:prstGeom>
        </p:spPr>
        <p:txBody>
          <a:bodyPr/>
          <a:lstStyle>
            <a:lvl1pPr marL="0" indent="0" algn="ctr">
              <a:buNone/>
              <a:defRPr sz="975" b="0" spc="90" baseline="0">
                <a:solidFill>
                  <a:srgbClr val="1D1D1D"/>
                </a:solidFill>
              </a:defRPr>
            </a:lvl1pPr>
            <a:lvl2pPr marL="457189" indent="0" algn="ctr">
              <a:buFontTx/>
              <a:buNone/>
              <a:defRPr sz="975" baseline="0"/>
            </a:lvl2pPr>
          </a:lstStyle>
          <a:p>
            <a:pPr lvl="0"/>
            <a:r>
              <a:rPr lang="fr-FR" dirty="0"/>
              <a:t>Cliquez pour ajouter du texte courant </a:t>
            </a:r>
            <a:r>
              <a:rPr lang="fr-FR" dirty="0" err="1"/>
              <a:t>lorem</a:t>
            </a:r>
            <a:r>
              <a:rPr lang="fr-FR" dirty="0"/>
              <a:t> </a:t>
            </a:r>
            <a:r>
              <a:rPr lang="fr-FR" dirty="0" err="1"/>
              <a:t>ipsum</a:t>
            </a:r>
            <a:r>
              <a:rPr lang="fr-FR" dirty="0"/>
              <a:t> </a:t>
            </a:r>
            <a:r>
              <a:rPr lang="fr-FR" dirty="0" err="1"/>
              <a:t>quantus</a:t>
            </a:r>
            <a:r>
              <a:rPr lang="fr-FR" dirty="0"/>
              <a:t> </a:t>
            </a:r>
            <a:r>
              <a:rPr lang="fr-FR" dirty="0" err="1"/>
              <a:t>dem</a:t>
            </a:r>
            <a:r>
              <a:rPr lang="fr-FR" dirty="0"/>
              <a:t>. </a:t>
            </a:r>
            <a:r>
              <a:rPr lang="fr-FR" dirty="0" err="1"/>
              <a:t>Demeter</a:t>
            </a:r>
            <a:r>
              <a:rPr lang="fr-FR" dirty="0"/>
              <a:t> </a:t>
            </a:r>
            <a:r>
              <a:rPr lang="fr-FR" dirty="0" err="1"/>
              <a:t>deli</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a:t>
            </a:r>
          </a:p>
        </p:txBody>
      </p:sp>
      <p:sp>
        <p:nvSpPr>
          <p:cNvPr id="25" name="Espace réservé du texte 22"/>
          <p:cNvSpPr>
            <a:spLocks noGrp="1"/>
          </p:cNvSpPr>
          <p:nvPr>
            <p:ph type="body" sz="quarter" idx="12" hasCustomPrompt="1"/>
          </p:nvPr>
        </p:nvSpPr>
        <p:spPr>
          <a:xfrm>
            <a:off x="6931119" y="4065950"/>
            <a:ext cx="1807369" cy="927532"/>
          </a:xfrm>
          <a:prstGeom prst="rect">
            <a:avLst/>
          </a:prstGeom>
        </p:spPr>
        <p:txBody>
          <a:bodyPr/>
          <a:lstStyle>
            <a:lvl1pPr marL="0" indent="0" algn="ctr">
              <a:buNone/>
              <a:defRPr sz="975" b="0" spc="90" baseline="0">
                <a:solidFill>
                  <a:srgbClr val="1D1D1D"/>
                </a:solidFill>
              </a:defRPr>
            </a:lvl1pPr>
            <a:lvl2pPr marL="457189" indent="0" algn="ctr">
              <a:buFontTx/>
              <a:buNone/>
              <a:defRPr sz="975" baseline="0"/>
            </a:lvl2pPr>
          </a:lstStyle>
          <a:p>
            <a:pPr lvl="0"/>
            <a:r>
              <a:rPr lang="fr-FR" dirty="0"/>
              <a:t>Cliquez pour ajouter du texte courant </a:t>
            </a:r>
            <a:r>
              <a:rPr lang="fr-FR" dirty="0" err="1"/>
              <a:t>lorem</a:t>
            </a:r>
            <a:r>
              <a:rPr lang="fr-FR" dirty="0"/>
              <a:t> </a:t>
            </a:r>
            <a:r>
              <a:rPr lang="fr-FR" dirty="0" err="1"/>
              <a:t>ipsum</a:t>
            </a:r>
            <a:r>
              <a:rPr lang="fr-FR" dirty="0"/>
              <a:t> </a:t>
            </a:r>
            <a:r>
              <a:rPr lang="fr-FR" dirty="0" err="1"/>
              <a:t>quantus</a:t>
            </a:r>
            <a:r>
              <a:rPr lang="fr-FR" dirty="0"/>
              <a:t> </a:t>
            </a:r>
            <a:r>
              <a:rPr lang="fr-FR" dirty="0" err="1"/>
              <a:t>dem</a:t>
            </a:r>
            <a:r>
              <a:rPr lang="fr-FR" dirty="0"/>
              <a:t>. </a:t>
            </a:r>
            <a:r>
              <a:rPr lang="fr-FR" dirty="0" err="1"/>
              <a:t>Demeter</a:t>
            </a:r>
            <a:r>
              <a:rPr lang="fr-FR" dirty="0"/>
              <a:t> </a:t>
            </a:r>
            <a:r>
              <a:rPr lang="fr-FR" dirty="0" err="1"/>
              <a:t>deli</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a:t>
            </a:r>
          </a:p>
        </p:txBody>
      </p:sp>
      <p:sp>
        <p:nvSpPr>
          <p:cNvPr id="27" name="Espace réservé du texte 22"/>
          <p:cNvSpPr>
            <a:spLocks noGrp="1"/>
          </p:cNvSpPr>
          <p:nvPr>
            <p:ph type="body" sz="quarter" idx="13" hasCustomPrompt="1"/>
          </p:nvPr>
        </p:nvSpPr>
        <p:spPr>
          <a:xfrm>
            <a:off x="417432" y="4065949"/>
            <a:ext cx="1807369" cy="927532"/>
          </a:xfrm>
          <a:prstGeom prst="rect">
            <a:avLst/>
          </a:prstGeom>
        </p:spPr>
        <p:txBody>
          <a:bodyPr/>
          <a:lstStyle>
            <a:lvl1pPr marL="0" indent="0" algn="ctr">
              <a:buNone/>
              <a:defRPr sz="975" b="0" spc="90" baseline="0">
                <a:solidFill>
                  <a:srgbClr val="1D1D1D"/>
                </a:solidFill>
              </a:defRPr>
            </a:lvl1pPr>
            <a:lvl2pPr marL="457189" indent="0" algn="ctr">
              <a:buFontTx/>
              <a:buNone/>
              <a:defRPr sz="975" baseline="0"/>
            </a:lvl2pPr>
          </a:lstStyle>
          <a:p>
            <a:pPr lvl="0"/>
            <a:r>
              <a:rPr lang="fr-FR" dirty="0"/>
              <a:t>Cliquez pour ajouter du texte courant </a:t>
            </a:r>
            <a:r>
              <a:rPr lang="fr-FR" dirty="0" err="1"/>
              <a:t>lorem</a:t>
            </a:r>
            <a:r>
              <a:rPr lang="fr-FR" dirty="0"/>
              <a:t> </a:t>
            </a:r>
            <a:r>
              <a:rPr lang="fr-FR" dirty="0" err="1"/>
              <a:t>ipsum</a:t>
            </a:r>
            <a:r>
              <a:rPr lang="fr-FR" dirty="0"/>
              <a:t> </a:t>
            </a:r>
            <a:r>
              <a:rPr lang="fr-FR" dirty="0" err="1"/>
              <a:t>quantus</a:t>
            </a:r>
            <a:r>
              <a:rPr lang="fr-FR" dirty="0"/>
              <a:t> </a:t>
            </a:r>
            <a:r>
              <a:rPr lang="fr-FR" dirty="0" err="1"/>
              <a:t>dem</a:t>
            </a:r>
            <a:r>
              <a:rPr lang="fr-FR" dirty="0"/>
              <a:t>. </a:t>
            </a:r>
            <a:r>
              <a:rPr lang="fr-FR" dirty="0" err="1"/>
              <a:t>Demeter</a:t>
            </a:r>
            <a:r>
              <a:rPr lang="fr-FR" dirty="0"/>
              <a:t> </a:t>
            </a:r>
            <a:r>
              <a:rPr lang="fr-FR" dirty="0" err="1"/>
              <a:t>deli</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a:t>
            </a:r>
          </a:p>
        </p:txBody>
      </p:sp>
      <p:sp>
        <p:nvSpPr>
          <p:cNvPr id="29" name="Espace réservé pour une image  28"/>
          <p:cNvSpPr>
            <a:spLocks noGrp="1"/>
          </p:cNvSpPr>
          <p:nvPr>
            <p:ph type="pic" sz="quarter" idx="14"/>
          </p:nvPr>
        </p:nvSpPr>
        <p:spPr>
          <a:xfrm>
            <a:off x="2364581" y="964406"/>
            <a:ext cx="4429125" cy="4029075"/>
          </a:xfrm>
          <a:prstGeom prst="rect">
            <a:avLst/>
          </a:prstGeom>
        </p:spPr>
        <p:txBody>
          <a:bodyPr/>
          <a:lstStyle>
            <a:lvl1pPr marL="0" indent="0">
              <a:buFontTx/>
              <a:buNone/>
              <a:defRPr>
                <a:solidFill>
                  <a:srgbClr val="13B2C2"/>
                </a:solidFill>
              </a:defRPr>
            </a:lvl1pPr>
          </a:lstStyle>
          <a:p>
            <a:endParaRPr lang="fr-FR" dirty="0"/>
          </a:p>
        </p:txBody>
      </p:sp>
    </p:spTree>
    <p:extLst>
      <p:ext uri="{BB962C8B-B14F-4D97-AF65-F5344CB8AC3E}">
        <p14:creationId xmlns:p14="http://schemas.microsoft.com/office/powerpoint/2010/main" val="157752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sp>
        <p:nvSpPr>
          <p:cNvPr id="3" name="Rectangle 27"/>
          <p:cNvSpPr/>
          <p:nvPr/>
        </p:nvSpPr>
        <p:spPr>
          <a:xfrm>
            <a:off x="7676346" y="0"/>
            <a:ext cx="458986" cy="458986"/>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4" name="Image 3"/>
          <p:cNvPicPr>
            <a:picLocks noChangeAspect="1"/>
          </p:cNvPicPr>
          <p:nvPr/>
        </p:nvPicPr>
        <p:blipFill>
          <a:blip r:embed="rId2" cstate="print"/>
          <a:stretch>
            <a:fillRect/>
          </a:stretch>
        </p:blipFill>
        <p:spPr>
          <a:xfrm>
            <a:off x="7758524" y="95313"/>
            <a:ext cx="294629" cy="268359"/>
          </a:xfrm>
          <a:prstGeom prst="rect">
            <a:avLst/>
          </a:prstGeom>
          <a:noFill/>
          <a:ln>
            <a:noFill/>
          </a:ln>
        </p:spPr>
      </p:pic>
      <p:pic>
        <p:nvPicPr>
          <p:cNvPr id="5" name="Image 4" descr="LOGO OECD-02-33.png"/>
          <p:cNvPicPr>
            <a:picLocks noChangeAspect="1"/>
          </p:cNvPicPr>
          <p:nvPr/>
        </p:nvPicPr>
        <p:blipFill>
          <a:blip r:embed="rId3" cstate="print"/>
          <a:stretch>
            <a:fillRect/>
          </a:stretch>
        </p:blipFill>
        <p:spPr>
          <a:xfrm>
            <a:off x="8135331" y="-6690"/>
            <a:ext cx="1012379" cy="466202"/>
          </a:xfrm>
          <a:prstGeom prst="rect">
            <a:avLst/>
          </a:prstGeom>
        </p:spPr>
      </p:pic>
      <p:sp>
        <p:nvSpPr>
          <p:cNvPr id="6" name="Rectangle 5"/>
          <p:cNvSpPr/>
          <p:nvPr/>
        </p:nvSpPr>
        <p:spPr>
          <a:xfrm>
            <a:off x="1" y="1"/>
            <a:ext cx="7652351" cy="4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7" name="Title 1"/>
          <p:cNvSpPr txBox="1">
            <a:spLocks noGrp="1"/>
          </p:cNvSpPr>
          <p:nvPr>
            <p:ph type="title"/>
          </p:nvPr>
        </p:nvSpPr>
        <p:spPr>
          <a:xfrm>
            <a:off x="143813" y="81107"/>
            <a:ext cx="7162700" cy="781515"/>
          </a:xfrm>
          <a:prstGeom prst="rect">
            <a:avLst/>
          </a:prstGeom>
        </p:spPr>
        <p:txBody>
          <a:bodyPr lIns="121917" tIns="60958" rIns="121917" bIns="60958"/>
          <a:lstStyle>
            <a:lvl1pPr>
              <a:defRPr sz="1650" b="1" cap="all" spc="300">
                <a:solidFill>
                  <a:srgbClr val="FFFFFF"/>
                </a:solidFill>
                <a:latin typeface="Century Gothic"/>
                <a:cs typeface="Century Gothic"/>
              </a:defRPr>
            </a:lvl1pPr>
          </a:lstStyle>
          <a:p>
            <a:pPr lvl="0"/>
            <a:r>
              <a:rPr lang="en-US" noProof="0" dirty="0"/>
              <a:t>Click to edit Master title style</a:t>
            </a:r>
            <a:endParaRPr lang="en-GB" noProof="0" dirty="0"/>
          </a:p>
        </p:txBody>
      </p:sp>
      <p:sp>
        <p:nvSpPr>
          <p:cNvPr id="8" name="Rectangle 7"/>
          <p:cNvSpPr/>
          <p:nvPr/>
        </p:nvSpPr>
        <p:spPr>
          <a:xfrm>
            <a:off x="0" y="465677"/>
            <a:ext cx="9144000" cy="4663536"/>
          </a:xfrm>
          <a:prstGeom prst="rect">
            <a:avLst/>
          </a:prstGeom>
          <a:solidFill>
            <a:srgbClr val="13B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3" name="Espace réservé du texte 12"/>
          <p:cNvSpPr>
            <a:spLocks noGrp="1"/>
          </p:cNvSpPr>
          <p:nvPr>
            <p:ph type="body" sz="quarter" idx="11" hasCustomPrompt="1"/>
          </p:nvPr>
        </p:nvSpPr>
        <p:spPr>
          <a:xfrm>
            <a:off x="235743" y="1164432"/>
            <a:ext cx="3805485" cy="236173"/>
          </a:xfrm>
          <a:prstGeom prst="rect">
            <a:avLst/>
          </a:prstGeom>
        </p:spPr>
        <p:txBody>
          <a:bodyPr/>
          <a:lstStyle>
            <a:lvl1pPr marL="0" indent="0">
              <a:buFontTx/>
              <a:buNone/>
              <a:defRPr sz="1350" b="1" spc="60" baseline="0">
                <a:solidFill>
                  <a:srgbClr val="FFFFFF"/>
                </a:solidFill>
                <a:latin typeface="Century Gothic" panose="020B0502020202020204" pitchFamily="34" charset="0"/>
              </a:defRPr>
            </a:lvl1pPr>
            <a:lvl2pPr marL="0" marR="0" indent="0" algn="l" defTabSz="914378" rtl="0" eaLnBrk="1" fontAlgn="auto" latinLnBrk="0" hangingPunct="1">
              <a:lnSpc>
                <a:spcPct val="90000"/>
              </a:lnSpc>
              <a:spcBef>
                <a:spcPts val="525"/>
              </a:spcBef>
              <a:spcAft>
                <a:spcPts val="0"/>
              </a:spcAft>
              <a:buClr>
                <a:srgbClr val="FFFFFF"/>
              </a:buClr>
              <a:buSzPct val="100000"/>
              <a:buFont typeface="Arial" panose="020B0604020202020204" pitchFamily="34" charset="0"/>
              <a:buNone/>
              <a:tabLst/>
              <a:defRPr sz="1050" spc="90" baseline="0">
                <a:solidFill>
                  <a:srgbClr val="FFFFFF"/>
                </a:solidFill>
              </a:defRPr>
            </a:lvl2pPr>
            <a:lvl3pPr>
              <a:defRPr sz="1050">
                <a:solidFill>
                  <a:srgbClr val="FFFFFF"/>
                </a:solidFill>
              </a:defRPr>
            </a:lvl3pPr>
            <a:lvl4pPr>
              <a:defRPr sz="1050">
                <a:solidFill>
                  <a:srgbClr val="FFFFFF"/>
                </a:solidFill>
              </a:defRPr>
            </a:lvl4pPr>
            <a:lvl5pPr>
              <a:defRPr sz="1050">
                <a:solidFill>
                  <a:srgbClr val="FFFFFF"/>
                </a:solidFill>
              </a:defRPr>
            </a:lvl5pPr>
          </a:lstStyle>
          <a:p>
            <a:pPr lvl="0"/>
            <a:r>
              <a:rPr lang="fr-FR" dirty="0"/>
              <a:t>STYLES DE TITRE DU TEXTE DU MASQUE</a:t>
            </a:r>
          </a:p>
        </p:txBody>
      </p:sp>
      <p:sp>
        <p:nvSpPr>
          <p:cNvPr id="17" name="Espace réservé pour une image  16"/>
          <p:cNvSpPr>
            <a:spLocks noGrp="1"/>
          </p:cNvSpPr>
          <p:nvPr>
            <p:ph type="pic" sz="quarter" idx="13"/>
          </p:nvPr>
        </p:nvSpPr>
        <p:spPr>
          <a:xfrm>
            <a:off x="4743451" y="993897"/>
            <a:ext cx="4193381" cy="3518297"/>
          </a:xfrm>
          <a:prstGeom prst="rect">
            <a:avLst/>
          </a:prstGeom>
        </p:spPr>
        <p:txBody>
          <a:bodyPr/>
          <a:lstStyle>
            <a:lvl1pPr marL="0" indent="0">
              <a:buFontTx/>
              <a:buNone/>
              <a:defRPr>
                <a:solidFill>
                  <a:srgbClr val="FFFFFF"/>
                </a:solidFill>
              </a:defRPr>
            </a:lvl1pPr>
          </a:lstStyle>
          <a:p>
            <a:endParaRPr lang="fr-FR" dirty="0"/>
          </a:p>
        </p:txBody>
      </p:sp>
      <p:sp>
        <p:nvSpPr>
          <p:cNvPr id="21" name="Espace réservé du texte 12"/>
          <p:cNvSpPr>
            <a:spLocks noGrp="1"/>
          </p:cNvSpPr>
          <p:nvPr>
            <p:ph type="body" sz="quarter" idx="14" hasCustomPrompt="1"/>
          </p:nvPr>
        </p:nvSpPr>
        <p:spPr>
          <a:xfrm>
            <a:off x="235743" y="2847451"/>
            <a:ext cx="3805485" cy="236173"/>
          </a:xfrm>
          <a:prstGeom prst="rect">
            <a:avLst/>
          </a:prstGeom>
        </p:spPr>
        <p:txBody>
          <a:bodyPr/>
          <a:lstStyle>
            <a:lvl1pPr marL="0" indent="0">
              <a:buFontTx/>
              <a:buNone/>
              <a:defRPr sz="1350" b="1" spc="60" baseline="0">
                <a:solidFill>
                  <a:srgbClr val="FFFFFF"/>
                </a:solidFill>
                <a:latin typeface="Century Gothic" panose="020B0502020202020204" pitchFamily="34" charset="0"/>
              </a:defRPr>
            </a:lvl1pPr>
            <a:lvl2pPr marL="0" marR="0" indent="0" algn="l" defTabSz="914378" rtl="0" eaLnBrk="1" fontAlgn="auto" latinLnBrk="0" hangingPunct="1">
              <a:lnSpc>
                <a:spcPct val="90000"/>
              </a:lnSpc>
              <a:spcBef>
                <a:spcPts val="525"/>
              </a:spcBef>
              <a:spcAft>
                <a:spcPts val="0"/>
              </a:spcAft>
              <a:buClr>
                <a:srgbClr val="FFFFFF"/>
              </a:buClr>
              <a:buSzPct val="100000"/>
              <a:buFont typeface="Arial" panose="020B0604020202020204" pitchFamily="34" charset="0"/>
              <a:buNone/>
              <a:tabLst/>
              <a:defRPr sz="1050" spc="90" baseline="0">
                <a:solidFill>
                  <a:srgbClr val="FFFFFF"/>
                </a:solidFill>
              </a:defRPr>
            </a:lvl2pPr>
            <a:lvl3pPr>
              <a:defRPr sz="1050">
                <a:solidFill>
                  <a:srgbClr val="FFFFFF"/>
                </a:solidFill>
              </a:defRPr>
            </a:lvl3pPr>
            <a:lvl4pPr>
              <a:defRPr sz="1050">
                <a:solidFill>
                  <a:srgbClr val="FFFFFF"/>
                </a:solidFill>
              </a:defRPr>
            </a:lvl4pPr>
            <a:lvl5pPr>
              <a:defRPr sz="1050">
                <a:solidFill>
                  <a:srgbClr val="FFFFFF"/>
                </a:solidFill>
              </a:defRPr>
            </a:lvl5pPr>
          </a:lstStyle>
          <a:p>
            <a:pPr lvl="0"/>
            <a:r>
              <a:rPr lang="fr-FR" dirty="0"/>
              <a:t>STYLES DE TITRE DU TEXTE DU MASQUE</a:t>
            </a:r>
          </a:p>
        </p:txBody>
      </p:sp>
      <p:sp>
        <p:nvSpPr>
          <p:cNvPr id="23" name="Espace réservé du texte 22"/>
          <p:cNvSpPr>
            <a:spLocks noGrp="1"/>
          </p:cNvSpPr>
          <p:nvPr>
            <p:ph type="body" sz="quarter" idx="15" hasCustomPrompt="1"/>
          </p:nvPr>
        </p:nvSpPr>
        <p:spPr>
          <a:xfrm>
            <a:off x="235743" y="1540793"/>
            <a:ext cx="3793331" cy="942975"/>
          </a:xfrm>
          <a:prstGeom prst="rect">
            <a:avLst/>
          </a:prstGeom>
          <a:noFill/>
          <a:ln>
            <a:noFill/>
          </a:ln>
        </p:spPr>
        <p:txBody>
          <a:bodyPr/>
          <a:lstStyle>
            <a:lvl1pPr marL="214313" indent="-214313">
              <a:buFont typeface="Arial" panose="020B0604020202020204" pitchFamily="34" charset="0"/>
              <a:buChar char="•"/>
              <a:defRPr sz="1050" b="0" spc="60" baseline="0">
                <a:ln>
                  <a:noFill/>
                </a:ln>
                <a:solidFill>
                  <a:srgbClr val="FFFFFF"/>
                </a:solidFill>
              </a:defRPr>
            </a:lvl1pPr>
          </a:lstStyle>
          <a:p>
            <a:pPr lvl="0"/>
            <a:r>
              <a:rPr lang="fr-FR" sz="1050" dirty="0"/>
              <a:t>Texte de la liste</a:t>
            </a:r>
            <a:endParaRPr lang="fr-FR" dirty="0"/>
          </a:p>
        </p:txBody>
      </p:sp>
      <p:sp>
        <p:nvSpPr>
          <p:cNvPr id="24" name="Espace réservé du texte 22"/>
          <p:cNvSpPr>
            <a:spLocks noGrp="1"/>
          </p:cNvSpPr>
          <p:nvPr>
            <p:ph type="body" sz="quarter" idx="16" hasCustomPrompt="1"/>
          </p:nvPr>
        </p:nvSpPr>
        <p:spPr>
          <a:xfrm>
            <a:off x="235743" y="3219575"/>
            <a:ext cx="3793331" cy="942975"/>
          </a:xfrm>
          <a:prstGeom prst="rect">
            <a:avLst/>
          </a:prstGeom>
          <a:noFill/>
          <a:ln>
            <a:noFill/>
          </a:ln>
        </p:spPr>
        <p:txBody>
          <a:bodyPr/>
          <a:lstStyle>
            <a:lvl1pPr marL="214313" indent="-214313">
              <a:buFont typeface="Arial" panose="020B0604020202020204" pitchFamily="34" charset="0"/>
              <a:buChar char="•"/>
              <a:defRPr sz="1050" b="0" spc="60" baseline="0">
                <a:ln>
                  <a:noFill/>
                </a:ln>
                <a:solidFill>
                  <a:srgbClr val="FFFFFF"/>
                </a:solidFill>
              </a:defRPr>
            </a:lvl1pPr>
          </a:lstStyle>
          <a:p>
            <a:pPr lvl="0"/>
            <a:r>
              <a:rPr lang="fr-FR" sz="1050" dirty="0"/>
              <a:t>Texte de la liste</a:t>
            </a:r>
            <a:endParaRPr lang="fr-FR" dirty="0"/>
          </a:p>
        </p:txBody>
      </p:sp>
    </p:spTree>
    <p:extLst>
      <p:ext uri="{BB962C8B-B14F-4D97-AF65-F5344CB8AC3E}">
        <p14:creationId xmlns:p14="http://schemas.microsoft.com/office/powerpoint/2010/main" val="12073280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sp>
        <p:nvSpPr>
          <p:cNvPr id="3" name="Rectangle 27"/>
          <p:cNvSpPr/>
          <p:nvPr/>
        </p:nvSpPr>
        <p:spPr>
          <a:xfrm>
            <a:off x="7676346" y="0"/>
            <a:ext cx="458986" cy="458986"/>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4" name="Image 3"/>
          <p:cNvPicPr>
            <a:picLocks noChangeAspect="1"/>
          </p:cNvPicPr>
          <p:nvPr/>
        </p:nvPicPr>
        <p:blipFill>
          <a:blip r:embed="rId2" cstate="print"/>
          <a:stretch>
            <a:fillRect/>
          </a:stretch>
        </p:blipFill>
        <p:spPr>
          <a:xfrm>
            <a:off x="7758524" y="95313"/>
            <a:ext cx="294629" cy="268359"/>
          </a:xfrm>
          <a:prstGeom prst="rect">
            <a:avLst/>
          </a:prstGeom>
          <a:noFill/>
          <a:ln>
            <a:noFill/>
          </a:ln>
        </p:spPr>
      </p:pic>
      <p:pic>
        <p:nvPicPr>
          <p:cNvPr id="5" name="Image 4" descr="LOGO OECD-02-33.png"/>
          <p:cNvPicPr>
            <a:picLocks noChangeAspect="1"/>
          </p:cNvPicPr>
          <p:nvPr/>
        </p:nvPicPr>
        <p:blipFill>
          <a:blip r:embed="rId3" cstate="print"/>
          <a:stretch>
            <a:fillRect/>
          </a:stretch>
        </p:blipFill>
        <p:spPr>
          <a:xfrm>
            <a:off x="8135331" y="-6690"/>
            <a:ext cx="1012379" cy="466202"/>
          </a:xfrm>
          <a:prstGeom prst="rect">
            <a:avLst/>
          </a:prstGeom>
        </p:spPr>
      </p:pic>
      <p:sp>
        <p:nvSpPr>
          <p:cNvPr id="6" name="Rectangle 5"/>
          <p:cNvSpPr/>
          <p:nvPr/>
        </p:nvSpPr>
        <p:spPr>
          <a:xfrm>
            <a:off x="1" y="1"/>
            <a:ext cx="7652351" cy="4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7" name="Title 1"/>
          <p:cNvSpPr txBox="1">
            <a:spLocks noGrp="1"/>
          </p:cNvSpPr>
          <p:nvPr>
            <p:ph type="title"/>
          </p:nvPr>
        </p:nvSpPr>
        <p:spPr>
          <a:xfrm>
            <a:off x="143813" y="81107"/>
            <a:ext cx="7162700" cy="440387"/>
          </a:xfrm>
          <a:prstGeom prst="rect">
            <a:avLst/>
          </a:prstGeom>
        </p:spPr>
        <p:txBody>
          <a:bodyPr lIns="121917" tIns="60958" rIns="121917" bIns="60958"/>
          <a:lstStyle>
            <a:lvl1pPr>
              <a:defRPr sz="1650" b="1" cap="all" spc="300">
                <a:solidFill>
                  <a:srgbClr val="FFFFFF"/>
                </a:solidFill>
                <a:latin typeface="Century Gothic"/>
                <a:cs typeface="Century Gothic"/>
              </a:defRPr>
            </a:lvl1pPr>
          </a:lstStyle>
          <a:p>
            <a:pPr lvl="0"/>
            <a:r>
              <a:rPr lang="en-US" noProof="0" dirty="0"/>
              <a:t>Click to edit Master title style</a:t>
            </a:r>
            <a:endParaRPr lang="en-GB" noProof="0" dirty="0"/>
          </a:p>
        </p:txBody>
      </p:sp>
      <p:sp>
        <p:nvSpPr>
          <p:cNvPr id="10" name="Espace réservé du texte 9"/>
          <p:cNvSpPr>
            <a:spLocks noGrp="1"/>
          </p:cNvSpPr>
          <p:nvPr>
            <p:ph type="body" sz="quarter" idx="10" hasCustomPrompt="1"/>
          </p:nvPr>
        </p:nvSpPr>
        <p:spPr>
          <a:xfrm>
            <a:off x="173578" y="738251"/>
            <a:ext cx="8852816" cy="1019112"/>
          </a:xfrm>
          <a:prstGeom prst="rect">
            <a:avLst/>
          </a:prstGeom>
        </p:spPr>
        <p:txBody>
          <a:bodyPr/>
          <a:lstStyle>
            <a:lvl1pPr marL="0" indent="0">
              <a:lnSpc>
                <a:spcPct val="120000"/>
              </a:lnSpc>
              <a:spcBef>
                <a:spcPts val="450"/>
              </a:spcBef>
              <a:buFontTx/>
              <a:buNone/>
              <a:defRPr sz="1200" spc="90" baseline="0">
                <a:solidFill>
                  <a:srgbClr val="1D1D1D"/>
                </a:solidFill>
              </a:defRPr>
            </a:lvl1pPr>
          </a:lstStyle>
          <a:p>
            <a:pPr lvl="0"/>
            <a:r>
              <a:rPr lang="fr-FR" dirty="0"/>
              <a:t>Cliquez pour modifier le texte </a:t>
            </a:r>
            <a:r>
              <a:rPr lang="fr-FR" dirty="0" err="1"/>
              <a:t>Neque</a:t>
            </a:r>
            <a:r>
              <a:rPr lang="fr-FR" dirty="0"/>
              <a:t> </a:t>
            </a:r>
            <a:r>
              <a:rPr lang="fr-FR" dirty="0" err="1"/>
              <a:t>porro</a:t>
            </a:r>
            <a:r>
              <a:rPr lang="fr-FR" dirty="0"/>
              <a:t> </a:t>
            </a:r>
            <a:r>
              <a:rPr lang="fr-FR" dirty="0" err="1"/>
              <a:t>quisquam</a:t>
            </a:r>
            <a:r>
              <a:rPr lang="fr-FR" dirty="0"/>
              <a:t> est, qui </a:t>
            </a:r>
            <a:r>
              <a:rPr lang="fr-FR" dirty="0" err="1"/>
              <a:t>dolorem</a:t>
            </a:r>
            <a:r>
              <a:rPr lang="fr-FR" dirty="0"/>
              <a:t> </a:t>
            </a:r>
            <a:r>
              <a:rPr lang="fr-FR" dirty="0" err="1"/>
              <a:t>ipsum</a:t>
            </a:r>
            <a:r>
              <a:rPr lang="fr-FR" dirty="0"/>
              <a:t> quia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a:t>
            </a:r>
            <a:r>
              <a:rPr lang="fr-FR" dirty="0"/>
              <a:t> </a:t>
            </a:r>
            <a:r>
              <a:rPr lang="fr-FR" dirty="0" err="1"/>
              <a:t>velit</a:t>
            </a:r>
            <a:r>
              <a:rPr lang="fr-FR" dirty="0"/>
              <a:t>, </a:t>
            </a:r>
            <a:r>
              <a:rPr lang="fr-FR" dirty="0" err="1"/>
              <a:t>sed</a:t>
            </a:r>
            <a:r>
              <a:rPr lang="fr-FR" dirty="0"/>
              <a:t> quia non </a:t>
            </a:r>
            <a:r>
              <a:rPr lang="fr-FR" dirty="0" err="1"/>
              <a:t>numquam</a:t>
            </a:r>
            <a:r>
              <a:rPr lang="fr-FR" dirty="0"/>
              <a:t> </a:t>
            </a:r>
            <a:r>
              <a:rPr lang="fr-FR" dirty="0" err="1"/>
              <a:t>eius</a:t>
            </a:r>
            <a:r>
              <a:rPr lang="fr-FR" dirty="0"/>
              <a:t> </a:t>
            </a:r>
            <a:r>
              <a:rPr lang="fr-FR" dirty="0" err="1"/>
              <a:t>modi</a:t>
            </a:r>
            <a:r>
              <a:rPr lang="fr-FR" dirty="0"/>
              <a:t> </a:t>
            </a:r>
            <a:r>
              <a:rPr lang="fr-FR" dirty="0" err="1"/>
              <a:t>tempora</a:t>
            </a:r>
            <a:r>
              <a:rPr lang="fr-FR" dirty="0"/>
              <a:t> </a:t>
            </a:r>
            <a:r>
              <a:rPr lang="fr-FR" dirty="0" err="1"/>
              <a:t>incidunt</a:t>
            </a:r>
            <a:r>
              <a:rPr lang="fr-FR" dirty="0"/>
              <a:t> ut </a:t>
            </a:r>
            <a:r>
              <a:rPr lang="fr-FR" dirty="0" err="1"/>
              <a:t>labore</a:t>
            </a:r>
            <a:r>
              <a:rPr lang="fr-FR" dirty="0"/>
              <a:t> et </a:t>
            </a:r>
            <a:r>
              <a:rPr lang="fr-FR" dirty="0" err="1"/>
              <a:t>dolore</a:t>
            </a:r>
            <a:r>
              <a:rPr lang="fr-FR" dirty="0"/>
              <a:t> </a:t>
            </a:r>
            <a:r>
              <a:rPr lang="fr-FR" dirty="0" err="1"/>
              <a:t>magnam</a:t>
            </a:r>
            <a:r>
              <a:rPr lang="fr-FR" dirty="0"/>
              <a:t> </a:t>
            </a:r>
            <a:r>
              <a:rPr lang="fr-FR" dirty="0" err="1"/>
              <a:t>aliquam</a:t>
            </a:r>
            <a:r>
              <a:rPr lang="fr-FR" dirty="0"/>
              <a:t> </a:t>
            </a:r>
            <a:r>
              <a:rPr lang="fr-FR" dirty="0" err="1"/>
              <a:t>quaerat</a:t>
            </a:r>
            <a:r>
              <a:rPr lang="fr-FR" dirty="0"/>
              <a:t> </a:t>
            </a:r>
            <a:r>
              <a:rPr lang="fr-FR" dirty="0" err="1"/>
              <a:t>voluptatem</a:t>
            </a:r>
            <a:r>
              <a:rPr lang="fr-FR" dirty="0"/>
              <a:t>. Ut </a:t>
            </a:r>
            <a:r>
              <a:rPr lang="fr-FR" dirty="0" err="1"/>
              <a:t>enim</a:t>
            </a:r>
            <a:r>
              <a:rPr lang="fr-FR" dirty="0"/>
              <a:t> ad minima </a:t>
            </a:r>
            <a:r>
              <a:rPr lang="fr-FR" dirty="0" err="1"/>
              <a:t>veniam</a:t>
            </a:r>
            <a:r>
              <a:rPr lang="fr-FR" dirty="0"/>
              <a:t>, </a:t>
            </a:r>
            <a:r>
              <a:rPr lang="fr-FR" dirty="0" err="1"/>
              <a:t>quis</a:t>
            </a:r>
            <a:r>
              <a:rPr lang="fr-FR" dirty="0"/>
              <a:t> </a:t>
            </a:r>
            <a:r>
              <a:rPr lang="fr-FR" dirty="0" err="1"/>
              <a:t>nostrum</a:t>
            </a:r>
            <a:r>
              <a:rPr lang="fr-FR" dirty="0"/>
              <a:t> </a:t>
            </a:r>
            <a:r>
              <a:rPr lang="fr-FR" dirty="0" err="1"/>
              <a:t>exercitationem</a:t>
            </a:r>
            <a:r>
              <a:rPr lang="fr-FR" dirty="0"/>
              <a:t> </a:t>
            </a:r>
            <a:r>
              <a:rPr lang="fr-FR" dirty="0" err="1"/>
              <a:t>ullam</a:t>
            </a:r>
            <a:r>
              <a:rPr lang="fr-FR" dirty="0"/>
              <a:t> </a:t>
            </a:r>
            <a:r>
              <a:rPr lang="fr-FR" dirty="0" err="1"/>
              <a:t>corporis</a:t>
            </a:r>
            <a:r>
              <a:rPr lang="fr-FR" dirty="0"/>
              <a:t> </a:t>
            </a:r>
            <a:r>
              <a:rPr lang="fr-FR" dirty="0" err="1"/>
              <a:t>suscipit</a:t>
            </a:r>
            <a:r>
              <a:rPr lang="fr-FR" dirty="0"/>
              <a:t> </a:t>
            </a:r>
            <a:r>
              <a:rPr lang="fr-FR" dirty="0" err="1"/>
              <a:t>laboriosam</a:t>
            </a:r>
            <a:r>
              <a:rPr lang="fr-FR" dirty="0"/>
              <a:t>, </a:t>
            </a:r>
            <a:r>
              <a:rPr lang="fr-FR" dirty="0" err="1"/>
              <a:t>nisi</a:t>
            </a:r>
            <a:r>
              <a:rPr lang="fr-FR" dirty="0"/>
              <a:t> ut </a:t>
            </a:r>
            <a:r>
              <a:rPr lang="fr-FR" dirty="0" err="1"/>
              <a:t>aliquid</a:t>
            </a:r>
            <a:r>
              <a:rPr lang="fr-FR" dirty="0"/>
              <a:t> ex </a:t>
            </a:r>
            <a:r>
              <a:rPr lang="fr-FR" dirty="0" err="1"/>
              <a:t>ea</a:t>
            </a:r>
            <a:r>
              <a:rPr lang="fr-FR" dirty="0"/>
              <a:t> </a:t>
            </a:r>
            <a:r>
              <a:rPr lang="fr-FR" dirty="0" err="1"/>
              <a:t>commodi</a:t>
            </a:r>
            <a:r>
              <a:rPr lang="fr-FR" dirty="0"/>
              <a:t> </a:t>
            </a:r>
            <a:r>
              <a:rPr lang="fr-FR" dirty="0" err="1"/>
              <a:t>consequatur</a:t>
            </a:r>
            <a:r>
              <a:rPr lang="fr-FR" dirty="0"/>
              <a:t>? </a:t>
            </a:r>
          </a:p>
        </p:txBody>
      </p:sp>
      <p:sp>
        <p:nvSpPr>
          <p:cNvPr id="13" name="Espace réservé du texte 12"/>
          <p:cNvSpPr>
            <a:spLocks noGrp="1"/>
          </p:cNvSpPr>
          <p:nvPr>
            <p:ph type="body" sz="quarter" idx="11" hasCustomPrompt="1"/>
          </p:nvPr>
        </p:nvSpPr>
        <p:spPr>
          <a:xfrm>
            <a:off x="200025" y="2993231"/>
            <a:ext cx="2750344" cy="1350169"/>
          </a:xfrm>
          <a:prstGeom prst="rect">
            <a:avLst/>
          </a:prstGeom>
        </p:spPr>
        <p:txBody>
          <a:bodyPr/>
          <a:lstStyle>
            <a:lvl1pPr marL="0" indent="0">
              <a:lnSpc>
                <a:spcPct val="120000"/>
              </a:lnSpc>
              <a:spcBef>
                <a:spcPts val="450"/>
              </a:spcBef>
              <a:buFontTx/>
              <a:buNone/>
              <a:defRPr sz="975" spc="90" baseline="0">
                <a:solidFill>
                  <a:srgbClr val="1D1D1D"/>
                </a:solidFill>
              </a:defRPr>
            </a:lvl1pPr>
          </a:lstStyle>
          <a:p>
            <a:pPr lvl="0"/>
            <a:r>
              <a:rPr lang="fr-FR" sz="975" dirty="0"/>
              <a:t>Cliquez pour modifier le texte de second niveau At </a:t>
            </a:r>
            <a:r>
              <a:rPr lang="fr-FR" sz="975" dirty="0" err="1"/>
              <a:t>vero</a:t>
            </a:r>
            <a:r>
              <a:rPr lang="fr-FR" sz="975" dirty="0"/>
              <a:t> </a:t>
            </a:r>
            <a:r>
              <a:rPr lang="fr-FR" sz="975" dirty="0" err="1"/>
              <a:t>eos</a:t>
            </a:r>
            <a:r>
              <a:rPr lang="fr-FR" sz="975" dirty="0"/>
              <a:t> et </a:t>
            </a:r>
            <a:r>
              <a:rPr lang="fr-FR" sz="975" dirty="0" err="1"/>
              <a:t>accusamus</a:t>
            </a:r>
            <a:r>
              <a:rPr lang="fr-FR" sz="975" dirty="0"/>
              <a:t> et </a:t>
            </a:r>
            <a:r>
              <a:rPr lang="fr-FR" sz="975" dirty="0" err="1"/>
              <a:t>iusto</a:t>
            </a:r>
            <a:r>
              <a:rPr lang="fr-FR" sz="975" dirty="0"/>
              <a:t> </a:t>
            </a:r>
            <a:r>
              <a:rPr lang="fr-FR" sz="975" dirty="0" err="1"/>
              <a:t>odio</a:t>
            </a:r>
            <a:r>
              <a:rPr lang="fr-FR" sz="975" dirty="0"/>
              <a:t> </a:t>
            </a:r>
            <a:r>
              <a:rPr lang="fr-FR" sz="975" dirty="0" err="1"/>
              <a:t>dignissimos</a:t>
            </a:r>
            <a:r>
              <a:rPr lang="fr-FR" sz="975" dirty="0"/>
              <a:t> </a:t>
            </a:r>
            <a:r>
              <a:rPr lang="fr-FR" sz="975" dirty="0" err="1"/>
              <a:t>ducimus</a:t>
            </a:r>
            <a:r>
              <a:rPr lang="fr-FR" sz="975" dirty="0"/>
              <a:t> qui </a:t>
            </a:r>
            <a:r>
              <a:rPr lang="fr-FR" sz="975" dirty="0" err="1"/>
              <a:t>blanditiis</a:t>
            </a:r>
            <a:r>
              <a:rPr lang="fr-FR" sz="975" dirty="0"/>
              <a:t> </a:t>
            </a:r>
            <a:r>
              <a:rPr lang="fr-FR" sz="975" dirty="0" err="1"/>
              <a:t>praesentium</a:t>
            </a:r>
            <a:r>
              <a:rPr lang="fr-FR" sz="975" dirty="0"/>
              <a:t> </a:t>
            </a:r>
            <a:r>
              <a:rPr lang="fr-FR" sz="975" dirty="0" err="1"/>
              <a:t>voluptatum</a:t>
            </a:r>
            <a:r>
              <a:rPr lang="fr-FR" sz="975" dirty="0"/>
              <a:t> </a:t>
            </a:r>
            <a:r>
              <a:rPr lang="fr-FR" sz="975" dirty="0" err="1"/>
              <a:t>deleniti</a:t>
            </a:r>
            <a:r>
              <a:rPr lang="fr-FR" sz="975" dirty="0"/>
              <a:t> </a:t>
            </a:r>
            <a:r>
              <a:rPr lang="fr-FR" sz="975" dirty="0" err="1"/>
              <a:t>atque</a:t>
            </a:r>
            <a:r>
              <a:rPr lang="fr-FR" sz="975" dirty="0"/>
              <a:t> </a:t>
            </a:r>
            <a:r>
              <a:rPr lang="fr-FR" sz="975" dirty="0" err="1"/>
              <a:t>corrupti</a:t>
            </a:r>
            <a:r>
              <a:rPr lang="fr-FR" sz="975" dirty="0"/>
              <a:t> </a:t>
            </a:r>
            <a:r>
              <a:rPr lang="fr-FR" sz="975" dirty="0" err="1"/>
              <a:t>quos</a:t>
            </a:r>
            <a:r>
              <a:rPr lang="fr-FR" sz="975" dirty="0"/>
              <a:t> </a:t>
            </a:r>
            <a:r>
              <a:rPr lang="fr-FR" sz="975" dirty="0" err="1"/>
              <a:t>dolores</a:t>
            </a:r>
            <a:r>
              <a:rPr lang="fr-FR" sz="975" dirty="0"/>
              <a:t> et </a:t>
            </a:r>
            <a:r>
              <a:rPr lang="fr-FR" sz="975" dirty="0" err="1"/>
              <a:t>quas</a:t>
            </a:r>
            <a:r>
              <a:rPr lang="fr-FR" sz="975" dirty="0"/>
              <a:t> </a:t>
            </a:r>
            <a:r>
              <a:rPr lang="fr-FR" sz="975" dirty="0" err="1"/>
              <a:t>molestias</a:t>
            </a:r>
            <a:r>
              <a:rPr lang="fr-FR" sz="975" dirty="0"/>
              <a:t> </a:t>
            </a:r>
            <a:r>
              <a:rPr lang="fr-FR" sz="975" dirty="0" err="1"/>
              <a:t>excepturi</a:t>
            </a:r>
            <a:r>
              <a:rPr lang="fr-FR" sz="975" dirty="0"/>
              <a:t> </a:t>
            </a:r>
            <a:r>
              <a:rPr lang="fr-FR" sz="975" dirty="0" err="1"/>
              <a:t>sint</a:t>
            </a:r>
            <a:r>
              <a:rPr lang="fr-FR" sz="975" dirty="0"/>
              <a:t> </a:t>
            </a:r>
            <a:r>
              <a:rPr lang="fr-FR" sz="975" dirty="0" err="1"/>
              <a:t>occaecati</a:t>
            </a:r>
            <a:r>
              <a:rPr lang="fr-FR" sz="975" dirty="0"/>
              <a:t> </a:t>
            </a:r>
            <a:r>
              <a:rPr lang="fr-FR" sz="975" dirty="0" err="1"/>
              <a:t>cupiditate</a:t>
            </a:r>
            <a:r>
              <a:rPr lang="fr-FR" sz="975" dirty="0"/>
              <a:t> no.</a:t>
            </a:r>
            <a:endParaRPr lang="fr-FR" dirty="0"/>
          </a:p>
        </p:txBody>
      </p:sp>
      <p:sp>
        <p:nvSpPr>
          <p:cNvPr id="17" name="Espace réservé du texte 12"/>
          <p:cNvSpPr>
            <a:spLocks noGrp="1"/>
          </p:cNvSpPr>
          <p:nvPr>
            <p:ph type="body" sz="quarter" idx="12" hasCustomPrompt="1"/>
          </p:nvPr>
        </p:nvSpPr>
        <p:spPr>
          <a:xfrm>
            <a:off x="3136106" y="2993231"/>
            <a:ext cx="2750344" cy="1350169"/>
          </a:xfrm>
          <a:prstGeom prst="rect">
            <a:avLst/>
          </a:prstGeom>
        </p:spPr>
        <p:txBody>
          <a:bodyPr/>
          <a:lstStyle>
            <a:lvl1pPr marL="0" indent="0">
              <a:lnSpc>
                <a:spcPct val="120000"/>
              </a:lnSpc>
              <a:spcBef>
                <a:spcPts val="450"/>
              </a:spcBef>
              <a:buFontTx/>
              <a:buNone/>
              <a:defRPr sz="975" spc="90" baseline="0">
                <a:solidFill>
                  <a:srgbClr val="1D1D1D"/>
                </a:solidFill>
              </a:defRPr>
            </a:lvl1pPr>
          </a:lstStyle>
          <a:p>
            <a:pPr lvl="0"/>
            <a:r>
              <a:rPr lang="fr-FR" sz="975" dirty="0"/>
              <a:t>Cliquez pour modifier le texte de second niveau At </a:t>
            </a:r>
            <a:r>
              <a:rPr lang="fr-FR" sz="975" dirty="0" err="1"/>
              <a:t>vero</a:t>
            </a:r>
            <a:r>
              <a:rPr lang="fr-FR" sz="975" dirty="0"/>
              <a:t> </a:t>
            </a:r>
            <a:r>
              <a:rPr lang="fr-FR" sz="975" dirty="0" err="1"/>
              <a:t>eos</a:t>
            </a:r>
            <a:r>
              <a:rPr lang="fr-FR" sz="975" dirty="0"/>
              <a:t> et </a:t>
            </a:r>
            <a:r>
              <a:rPr lang="fr-FR" sz="975" dirty="0" err="1"/>
              <a:t>accusamus</a:t>
            </a:r>
            <a:r>
              <a:rPr lang="fr-FR" sz="975" dirty="0"/>
              <a:t> et </a:t>
            </a:r>
            <a:r>
              <a:rPr lang="fr-FR" sz="975" dirty="0" err="1"/>
              <a:t>iusto</a:t>
            </a:r>
            <a:r>
              <a:rPr lang="fr-FR" sz="975" dirty="0"/>
              <a:t> </a:t>
            </a:r>
            <a:r>
              <a:rPr lang="fr-FR" sz="975" dirty="0" err="1"/>
              <a:t>odio</a:t>
            </a:r>
            <a:r>
              <a:rPr lang="fr-FR" sz="975" dirty="0"/>
              <a:t> </a:t>
            </a:r>
            <a:r>
              <a:rPr lang="fr-FR" sz="975" dirty="0" err="1"/>
              <a:t>dignissimos</a:t>
            </a:r>
            <a:r>
              <a:rPr lang="fr-FR" sz="975" dirty="0"/>
              <a:t> </a:t>
            </a:r>
            <a:r>
              <a:rPr lang="fr-FR" sz="975" dirty="0" err="1"/>
              <a:t>ducimus</a:t>
            </a:r>
            <a:r>
              <a:rPr lang="fr-FR" sz="975" dirty="0"/>
              <a:t> qui </a:t>
            </a:r>
            <a:r>
              <a:rPr lang="fr-FR" sz="975" dirty="0" err="1"/>
              <a:t>blanditiis</a:t>
            </a:r>
            <a:r>
              <a:rPr lang="fr-FR" sz="975" dirty="0"/>
              <a:t> </a:t>
            </a:r>
            <a:r>
              <a:rPr lang="fr-FR" sz="975" dirty="0" err="1"/>
              <a:t>praesentium</a:t>
            </a:r>
            <a:r>
              <a:rPr lang="fr-FR" sz="975" dirty="0"/>
              <a:t> </a:t>
            </a:r>
            <a:r>
              <a:rPr lang="fr-FR" sz="975" dirty="0" err="1"/>
              <a:t>voluptatum</a:t>
            </a:r>
            <a:r>
              <a:rPr lang="fr-FR" sz="975" dirty="0"/>
              <a:t> </a:t>
            </a:r>
            <a:r>
              <a:rPr lang="fr-FR" sz="975" dirty="0" err="1"/>
              <a:t>deleniti</a:t>
            </a:r>
            <a:r>
              <a:rPr lang="fr-FR" sz="975" dirty="0"/>
              <a:t> </a:t>
            </a:r>
            <a:r>
              <a:rPr lang="fr-FR" sz="975" dirty="0" err="1"/>
              <a:t>atque</a:t>
            </a:r>
            <a:r>
              <a:rPr lang="fr-FR" sz="975" dirty="0"/>
              <a:t> </a:t>
            </a:r>
            <a:r>
              <a:rPr lang="fr-FR" sz="975" dirty="0" err="1"/>
              <a:t>corrupti</a:t>
            </a:r>
            <a:r>
              <a:rPr lang="fr-FR" sz="975" dirty="0"/>
              <a:t> </a:t>
            </a:r>
            <a:r>
              <a:rPr lang="fr-FR" sz="975" dirty="0" err="1"/>
              <a:t>quos</a:t>
            </a:r>
            <a:r>
              <a:rPr lang="fr-FR" sz="975" dirty="0"/>
              <a:t> </a:t>
            </a:r>
            <a:r>
              <a:rPr lang="fr-FR" sz="975" dirty="0" err="1"/>
              <a:t>dolores</a:t>
            </a:r>
            <a:r>
              <a:rPr lang="fr-FR" sz="975" dirty="0"/>
              <a:t> et </a:t>
            </a:r>
            <a:r>
              <a:rPr lang="fr-FR" sz="975" dirty="0" err="1"/>
              <a:t>quas</a:t>
            </a:r>
            <a:r>
              <a:rPr lang="fr-FR" sz="975" dirty="0"/>
              <a:t> </a:t>
            </a:r>
            <a:r>
              <a:rPr lang="fr-FR" sz="975" dirty="0" err="1"/>
              <a:t>molestias</a:t>
            </a:r>
            <a:r>
              <a:rPr lang="fr-FR" sz="975" dirty="0"/>
              <a:t> </a:t>
            </a:r>
            <a:r>
              <a:rPr lang="fr-FR" sz="975" dirty="0" err="1"/>
              <a:t>excepturi</a:t>
            </a:r>
            <a:r>
              <a:rPr lang="fr-FR" sz="975" dirty="0"/>
              <a:t> </a:t>
            </a:r>
            <a:r>
              <a:rPr lang="fr-FR" sz="975" dirty="0" err="1"/>
              <a:t>sint</a:t>
            </a:r>
            <a:r>
              <a:rPr lang="fr-FR" sz="975" dirty="0"/>
              <a:t> </a:t>
            </a:r>
            <a:r>
              <a:rPr lang="fr-FR" sz="975" dirty="0" err="1"/>
              <a:t>occaecati</a:t>
            </a:r>
            <a:r>
              <a:rPr lang="fr-FR" sz="975" dirty="0"/>
              <a:t> </a:t>
            </a:r>
            <a:r>
              <a:rPr lang="fr-FR" sz="975" dirty="0" err="1"/>
              <a:t>cupiditate</a:t>
            </a:r>
            <a:r>
              <a:rPr lang="fr-FR" sz="975" dirty="0"/>
              <a:t>.</a:t>
            </a:r>
            <a:endParaRPr lang="fr-FR" dirty="0"/>
          </a:p>
        </p:txBody>
      </p:sp>
      <p:sp>
        <p:nvSpPr>
          <p:cNvPr id="18" name="Espace réservé du texte 12"/>
          <p:cNvSpPr>
            <a:spLocks noGrp="1"/>
          </p:cNvSpPr>
          <p:nvPr>
            <p:ph type="body" sz="quarter" idx="13" hasCustomPrompt="1"/>
          </p:nvPr>
        </p:nvSpPr>
        <p:spPr>
          <a:xfrm>
            <a:off x="6072188" y="2993230"/>
            <a:ext cx="2750344" cy="1350169"/>
          </a:xfrm>
          <a:prstGeom prst="rect">
            <a:avLst/>
          </a:prstGeom>
        </p:spPr>
        <p:txBody>
          <a:bodyPr/>
          <a:lstStyle>
            <a:lvl1pPr marL="0" indent="0">
              <a:lnSpc>
                <a:spcPct val="120000"/>
              </a:lnSpc>
              <a:spcBef>
                <a:spcPts val="450"/>
              </a:spcBef>
              <a:buFontTx/>
              <a:buNone/>
              <a:defRPr sz="975" spc="90" baseline="0">
                <a:solidFill>
                  <a:srgbClr val="1D1D1D"/>
                </a:solidFill>
              </a:defRPr>
            </a:lvl1pPr>
          </a:lstStyle>
          <a:p>
            <a:pPr lvl="0"/>
            <a:r>
              <a:rPr lang="fr-FR" sz="975" dirty="0"/>
              <a:t>Cliquez pour modifier le texte de second niveau At </a:t>
            </a:r>
            <a:r>
              <a:rPr lang="fr-FR" sz="975" dirty="0" err="1"/>
              <a:t>vero</a:t>
            </a:r>
            <a:r>
              <a:rPr lang="fr-FR" sz="975" dirty="0"/>
              <a:t> </a:t>
            </a:r>
            <a:r>
              <a:rPr lang="fr-FR" sz="975" dirty="0" err="1"/>
              <a:t>eos</a:t>
            </a:r>
            <a:r>
              <a:rPr lang="fr-FR" sz="975" dirty="0"/>
              <a:t> et </a:t>
            </a:r>
            <a:r>
              <a:rPr lang="fr-FR" sz="975" dirty="0" err="1"/>
              <a:t>accusamus</a:t>
            </a:r>
            <a:r>
              <a:rPr lang="fr-FR" sz="975" dirty="0"/>
              <a:t> et </a:t>
            </a:r>
            <a:r>
              <a:rPr lang="fr-FR" sz="975" dirty="0" err="1"/>
              <a:t>iusto</a:t>
            </a:r>
            <a:r>
              <a:rPr lang="fr-FR" sz="975" dirty="0"/>
              <a:t> </a:t>
            </a:r>
            <a:r>
              <a:rPr lang="fr-FR" sz="975" dirty="0" err="1"/>
              <a:t>odio</a:t>
            </a:r>
            <a:r>
              <a:rPr lang="fr-FR" sz="975" dirty="0"/>
              <a:t> </a:t>
            </a:r>
            <a:r>
              <a:rPr lang="fr-FR" sz="975" dirty="0" err="1"/>
              <a:t>dignissimos</a:t>
            </a:r>
            <a:r>
              <a:rPr lang="fr-FR" sz="975" dirty="0"/>
              <a:t> </a:t>
            </a:r>
            <a:r>
              <a:rPr lang="fr-FR" sz="975" dirty="0" err="1"/>
              <a:t>ducimus</a:t>
            </a:r>
            <a:r>
              <a:rPr lang="fr-FR" sz="975" dirty="0"/>
              <a:t> qui </a:t>
            </a:r>
            <a:r>
              <a:rPr lang="fr-FR" sz="975" dirty="0" err="1"/>
              <a:t>blanditiis</a:t>
            </a:r>
            <a:r>
              <a:rPr lang="fr-FR" sz="975" dirty="0"/>
              <a:t> </a:t>
            </a:r>
            <a:r>
              <a:rPr lang="fr-FR" sz="975" dirty="0" err="1"/>
              <a:t>praesentium</a:t>
            </a:r>
            <a:r>
              <a:rPr lang="fr-FR" sz="975" dirty="0"/>
              <a:t> </a:t>
            </a:r>
            <a:r>
              <a:rPr lang="fr-FR" sz="975" dirty="0" err="1"/>
              <a:t>voluptatum</a:t>
            </a:r>
            <a:r>
              <a:rPr lang="fr-FR" sz="975" dirty="0"/>
              <a:t> </a:t>
            </a:r>
            <a:r>
              <a:rPr lang="fr-FR" sz="975" dirty="0" err="1"/>
              <a:t>deleniti</a:t>
            </a:r>
            <a:r>
              <a:rPr lang="fr-FR" sz="975" dirty="0"/>
              <a:t> </a:t>
            </a:r>
            <a:r>
              <a:rPr lang="fr-FR" sz="975" dirty="0" err="1"/>
              <a:t>atque</a:t>
            </a:r>
            <a:r>
              <a:rPr lang="fr-FR" sz="975" dirty="0"/>
              <a:t> </a:t>
            </a:r>
            <a:r>
              <a:rPr lang="fr-FR" sz="975" dirty="0" err="1"/>
              <a:t>corrupti</a:t>
            </a:r>
            <a:r>
              <a:rPr lang="fr-FR" sz="975" dirty="0"/>
              <a:t> </a:t>
            </a:r>
            <a:r>
              <a:rPr lang="fr-FR" sz="975" dirty="0" err="1"/>
              <a:t>quos</a:t>
            </a:r>
            <a:r>
              <a:rPr lang="fr-FR" sz="975" dirty="0"/>
              <a:t> </a:t>
            </a:r>
            <a:r>
              <a:rPr lang="fr-FR" sz="975" dirty="0" err="1"/>
              <a:t>dolores</a:t>
            </a:r>
            <a:r>
              <a:rPr lang="fr-FR" sz="975" dirty="0"/>
              <a:t> et </a:t>
            </a:r>
            <a:r>
              <a:rPr lang="fr-FR" sz="975" dirty="0" err="1"/>
              <a:t>quas</a:t>
            </a:r>
            <a:r>
              <a:rPr lang="fr-FR" sz="975" dirty="0"/>
              <a:t> </a:t>
            </a:r>
            <a:r>
              <a:rPr lang="fr-FR" sz="975" dirty="0" err="1"/>
              <a:t>molestias</a:t>
            </a:r>
            <a:r>
              <a:rPr lang="fr-FR" sz="975" dirty="0"/>
              <a:t> </a:t>
            </a:r>
            <a:r>
              <a:rPr lang="fr-FR" sz="975" dirty="0" err="1"/>
              <a:t>excepturi</a:t>
            </a:r>
            <a:r>
              <a:rPr lang="fr-FR" sz="975" dirty="0"/>
              <a:t> </a:t>
            </a:r>
            <a:r>
              <a:rPr lang="fr-FR" sz="975" dirty="0" err="1"/>
              <a:t>sint</a:t>
            </a:r>
            <a:r>
              <a:rPr lang="fr-FR" sz="975" dirty="0"/>
              <a:t>.</a:t>
            </a:r>
            <a:endParaRPr lang="fr-FR" dirty="0"/>
          </a:p>
        </p:txBody>
      </p:sp>
      <p:sp>
        <p:nvSpPr>
          <p:cNvPr id="19" name="Rectangle 18"/>
          <p:cNvSpPr/>
          <p:nvPr/>
        </p:nvSpPr>
        <p:spPr>
          <a:xfrm>
            <a:off x="143813" y="4390915"/>
            <a:ext cx="8853069" cy="61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3" name="Espace réservé du texte 22"/>
          <p:cNvSpPr>
            <a:spLocks noGrp="1"/>
          </p:cNvSpPr>
          <p:nvPr>
            <p:ph type="body" sz="quarter" idx="14" hasCustomPrompt="1"/>
          </p:nvPr>
        </p:nvSpPr>
        <p:spPr>
          <a:xfrm>
            <a:off x="662716" y="4390915"/>
            <a:ext cx="7815263" cy="617900"/>
          </a:xfrm>
          <a:prstGeom prst="rect">
            <a:avLst/>
          </a:prstGeom>
        </p:spPr>
        <p:txBody>
          <a:bodyPr anchor="ctr"/>
          <a:lstStyle>
            <a:lvl1pPr marL="0" indent="0" algn="ctr">
              <a:spcBef>
                <a:spcPts val="450"/>
              </a:spcBef>
              <a:buFontTx/>
              <a:buNone/>
              <a:defRPr sz="1200" b="1">
                <a:solidFill>
                  <a:srgbClr val="FFFFFF"/>
                </a:solidFill>
              </a:defRPr>
            </a:lvl1pPr>
          </a:lstStyle>
          <a:p>
            <a:pPr lvl="0"/>
            <a:r>
              <a:rPr lang="fr-FR" dirty="0"/>
              <a:t>CLIQUEZ POUR MODIFIER LE STYLE DU TEXTE </a:t>
            </a:r>
            <a:br>
              <a:rPr lang="fr-FR" dirty="0"/>
            </a:br>
            <a:r>
              <a:rPr lang="fr-FR" dirty="0"/>
              <a:t>SUR DEUX LIGNES</a:t>
            </a:r>
          </a:p>
        </p:txBody>
      </p:sp>
    </p:spTree>
    <p:extLst>
      <p:ext uri="{BB962C8B-B14F-4D97-AF65-F5344CB8AC3E}">
        <p14:creationId xmlns:p14="http://schemas.microsoft.com/office/powerpoint/2010/main" val="166085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1971382"/>
            <a:ext cx="2628000" cy="3172223"/>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382"/>
            <a:ext cx="2628000" cy="3172223"/>
          </a:xfrm>
          <a:prstGeom prst="rect">
            <a:avLst/>
          </a:prstGeom>
        </p:spPr>
      </p:pic>
      <p:sp>
        <p:nvSpPr>
          <p:cNvPr id="8" name="Title 7"/>
          <p:cNvSpPr>
            <a:spLocks noGrp="1"/>
          </p:cNvSpPr>
          <p:nvPr>
            <p:ph type="ctrTitle" hasCustomPrompt="1"/>
          </p:nvPr>
        </p:nvSpPr>
        <p:spPr>
          <a:xfrm>
            <a:off x="1368000" y="1846333"/>
            <a:ext cx="6300000" cy="964367"/>
          </a:xfrm>
          <a:prstGeom prst="rect">
            <a:avLst/>
          </a:prstGeom>
        </p:spPr>
        <p:txBody>
          <a:bodyPr lIns="90000" rIns="90000" anchor="b">
            <a:spAutoFit/>
          </a:bodyPr>
          <a:lstStyle>
            <a:lvl1pPr>
              <a:lnSpc>
                <a:spcPts val="3375"/>
              </a:lnSpc>
              <a:defRPr sz="3375"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368000" y="2853900"/>
            <a:ext cx="6300000" cy="284693"/>
          </a:xfrm>
        </p:spPr>
        <p:txBody>
          <a:bodyPr lIns="90000" rIns="90000">
            <a:spAutoFit/>
          </a:bodyPr>
          <a:lstStyle>
            <a:lvl1pPr marL="0" indent="0" algn="l">
              <a:lnSpc>
                <a:spcPts val="1500"/>
              </a:lnSpc>
              <a:spcBef>
                <a:spcPts val="0"/>
              </a:spcBef>
              <a:buNone/>
              <a:defRPr sz="1350" baseline="0">
                <a:solidFill>
                  <a:schemeClr val="bg1"/>
                </a:solidFill>
                <a:latin typeface="+mj-l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511201" y="324000"/>
            <a:ext cx="692307" cy="1080000"/>
          </a:xfrm>
          <a:prstGeom prst="rect">
            <a:avLst/>
          </a:prstGeom>
        </p:spPr>
      </p:pic>
      <p:sp>
        <p:nvSpPr>
          <p:cNvPr id="12"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endParaRPr lang="fr-FR" dirty="0"/>
          </a:p>
        </p:txBody>
      </p:sp>
      <p:sp>
        <p:nvSpPr>
          <p:cNvPr id="13"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fr-FR" dirty="0"/>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4541400"/>
            <a:ext cx="1742400" cy="434116"/>
          </a:xfrm>
          <a:prstGeom prst="rect">
            <a:avLst/>
          </a:prstGeom>
        </p:spPr>
      </p:pic>
    </p:spTree>
    <p:extLst>
      <p:ext uri="{BB962C8B-B14F-4D97-AF65-F5344CB8AC3E}">
        <p14:creationId xmlns:p14="http://schemas.microsoft.com/office/powerpoint/2010/main" val="289539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endParaRPr lang="en-GB" dirty="0"/>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7CBEDC1E-35C0-44C4-BEE6-AB0911A66A60}" type="slidenum">
              <a:rPr lang="en-GB" smtClean="0"/>
              <a:t>‹#›</a:t>
            </a:fld>
            <a:endParaRPr lang="en-GB" dirty="0"/>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4038477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1"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0" y="351000"/>
            <a:ext cx="692308" cy="1080000"/>
          </a:xfrm>
          <a:prstGeom prst="rect">
            <a:avLst/>
          </a:prstGeom>
        </p:spPr>
      </p:pic>
      <p:sp>
        <p:nvSpPr>
          <p:cNvPr id="9" name="Title 1"/>
          <p:cNvSpPr>
            <a:spLocks noGrp="1"/>
          </p:cNvSpPr>
          <p:nvPr>
            <p:ph type="title" hasCustomPrompt="1"/>
          </p:nvPr>
        </p:nvSpPr>
        <p:spPr>
          <a:xfrm>
            <a:off x="1260000" y="2181362"/>
            <a:ext cx="6624000" cy="810478"/>
          </a:xfrm>
        </p:spPr>
        <p:txBody>
          <a:bodyPr anchor="ctr" anchorCtr="0">
            <a:spAutoFit/>
          </a:bodyPr>
          <a:lstStyle>
            <a:lvl1pPr algn="ctr">
              <a:lnSpc>
                <a:spcPts val="2775"/>
              </a:lnSpc>
              <a:defRPr sz="2775"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endParaRPr lang="fr-FR" dirty="0"/>
          </a:p>
        </p:txBody>
      </p:sp>
      <p:sp>
        <p:nvSpPr>
          <p:cNvPr id="11"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fr-FR" dirty="0"/>
          </a:p>
        </p:txBody>
      </p:sp>
      <p:sp>
        <p:nvSpPr>
          <p:cNvPr id="12"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tx2"/>
                </a:solidFill>
                <a:latin typeface="Arial"/>
              </a:defRPr>
            </a:lvl1pPr>
          </a:lstStyle>
          <a:p>
            <a:fld id="{CCD9C7DF-0967-4EE0-AF52-46D7D1CFA75D}" type="slidenum">
              <a:rPr lang="fr-FR" smtClean="0"/>
              <a:t>‹#›</a:t>
            </a:fld>
            <a:endParaRPr lang="fr-FR" dirty="0"/>
          </a:p>
        </p:txBody>
      </p:sp>
    </p:spTree>
    <p:extLst>
      <p:ext uri="{BB962C8B-B14F-4D97-AF65-F5344CB8AC3E}">
        <p14:creationId xmlns:p14="http://schemas.microsoft.com/office/powerpoint/2010/main" val="3998430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8E1F1C-0CDF-4CE7-8A85-A7374C031C7A}"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369971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257175" algn="l" defTabSz="685800" rtl="0" eaLnBrk="1" latinLnBrk="0" hangingPunct="1">
              <a:lnSpc>
                <a:spcPct val="90000"/>
              </a:lnSpc>
              <a:buFont typeface="Wingdings" panose="05000000000000000000" pitchFamily="2" charset="2"/>
              <a:buChar char="q"/>
              <a:defRPr lang="en-US" sz="1800" kern="1200" dirty="0" smtClean="0">
                <a:solidFill>
                  <a:schemeClr val="tx1"/>
                </a:solidFill>
                <a:latin typeface="+mn-lt"/>
                <a:ea typeface="+mn-ea"/>
                <a:cs typeface="Arial" panose="020B0604020202020204" pitchFamily="34" charset="0"/>
              </a:defRPr>
            </a:lvl1pPr>
            <a:lvl2pPr marL="514350" indent="-257175" algn="l" defTabSz="685800" rtl="0" eaLnBrk="1" latinLnBrk="0" hangingPunct="1">
              <a:lnSpc>
                <a:spcPct val="90000"/>
              </a:lnSpc>
              <a:buFont typeface="Wingdings" panose="05000000000000000000" pitchFamily="2" charset="2"/>
              <a:buChar char="§"/>
              <a:defRPr lang="en-US" sz="1500" kern="1200" dirty="0" smtClean="0">
                <a:solidFill>
                  <a:schemeClr val="tx1"/>
                </a:solidFill>
                <a:latin typeface="+mn-lt"/>
                <a:ea typeface="+mn-ea"/>
                <a:cs typeface="Arial" panose="020B0604020202020204" pitchFamily="34" charset="0"/>
              </a:defRPr>
            </a:lvl2pPr>
            <a:lvl3pPr marL="857250" indent="-171450">
              <a:buFont typeface="Wingdings" panose="05000000000000000000" pitchFamily="2" charset="2"/>
              <a:buChar char="§"/>
              <a:defRPr sz="1350">
                <a:latin typeface="+mn-lt"/>
                <a:cs typeface="Arial" panose="020B0604020202020204" pitchFamily="34" charset="0"/>
              </a:defRPr>
            </a:lvl3pPr>
            <a:lvl4pPr marL="1200150" indent="-171450">
              <a:buFont typeface="Wingdings" panose="05000000000000000000" pitchFamily="2" charset="2"/>
              <a:buChar char="§"/>
              <a:defRPr sz="1200">
                <a:latin typeface="+mn-lt"/>
                <a:cs typeface="Arial" panose="020B0604020202020204" pitchFamily="34" charset="0"/>
              </a:defRPr>
            </a:lvl4pPr>
            <a:lvl5pPr marL="1543050" indent="-171450">
              <a:buFont typeface="Wingdings" panose="05000000000000000000" pitchFamily="2" charset="2"/>
              <a:buChar char="§"/>
              <a:defRPr sz="1200">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2"/>
          <a:stretch>
            <a:fillRect/>
          </a:stretch>
        </p:blipFill>
        <p:spPr>
          <a:xfrm>
            <a:off x="7360983" y="0"/>
            <a:ext cx="1714437" cy="618626"/>
          </a:xfrm>
          <a:prstGeom prst="rect">
            <a:avLst/>
          </a:prstGeom>
        </p:spPr>
      </p:pic>
      <p:sp>
        <p:nvSpPr>
          <p:cNvPr id="8" name="Title 7"/>
          <p:cNvSpPr>
            <a:spLocks noGrp="1"/>
          </p:cNvSpPr>
          <p:nvPr>
            <p:ph type="title"/>
          </p:nvPr>
        </p:nvSpPr>
        <p:spPr/>
        <p:txBody>
          <a:bodyPr>
            <a:normAutofit/>
          </a:bodyPr>
          <a:lstStyle>
            <a:lvl1pPr>
              <a:defRPr sz="2100">
                <a:latin typeface="Arial Black" panose="020B0A040201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01438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vidence Management">
    <p:bg>
      <p:bgPr>
        <a:solidFill>
          <a:srgbClr val="13B1C1"/>
        </a:solidFill>
        <a:effectLst/>
      </p:bgPr>
    </p:bg>
    <p:spTree>
      <p:nvGrpSpPr>
        <p:cNvPr id="1" name=""/>
        <p:cNvGrpSpPr/>
        <p:nvPr/>
      </p:nvGrpSpPr>
      <p:grpSpPr>
        <a:xfrm>
          <a:off x="0" y="0"/>
          <a:ext cx="0" cy="0"/>
          <a:chOff x="0" y="0"/>
          <a:chExt cx="0" cy="0"/>
        </a:xfrm>
      </p:grpSpPr>
      <p:cxnSp>
        <p:nvCxnSpPr>
          <p:cNvPr id="10" name="Connecteur droit 6"/>
          <p:cNvCxnSpPr/>
          <p:nvPr/>
        </p:nvCxnSpPr>
        <p:spPr>
          <a:xfrm>
            <a:off x="4084324" y="3219822"/>
            <a:ext cx="1010192" cy="0"/>
          </a:xfrm>
          <a:prstGeom prst="straightConnector1">
            <a:avLst/>
          </a:prstGeom>
          <a:noFill/>
          <a:ln w="6345">
            <a:solidFill>
              <a:srgbClr val="FFFFFF"/>
            </a:solidFill>
            <a:prstDash val="solid"/>
            <a:miter/>
          </a:ln>
        </p:spPr>
      </p:cxnSp>
      <p:sp>
        <p:nvSpPr>
          <p:cNvPr id="11" name="Rectangle 8"/>
          <p:cNvSpPr/>
          <p:nvPr/>
        </p:nvSpPr>
        <p:spPr>
          <a:xfrm rot="5400013">
            <a:off x="-295837" y="4022180"/>
            <a:ext cx="1417164" cy="825483"/>
          </a:xfrm>
          <a:prstGeom prst="rect">
            <a:avLst/>
          </a:prstGeom>
          <a:solidFill>
            <a:srgbClr val="004B78"/>
          </a:solidFill>
          <a:ln w="12701">
            <a:solidFill>
              <a:srgbClr val="084671"/>
            </a:solidFill>
            <a:prstDash val="solid"/>
            <a:miter/>
          </a:ln>
        </p:spPr>
        <p:txBody>
          <a:bodyPr vert="horz" wrap="square" lIns="91438" tIns="45719" rIns="91438" bIns="45719" anchor="ctr" anchorCtr="1" compatLnSpc="1"/>
          <a:lstStyle/>
          <a:p>
            <a:pPr algn="ctr" defTabSz="914378">
              <a:defRPr sz="1800" b="0" i="0" u="none" strike="noStrike" kern="0" cap="none" spc="0" baseline="0">
                <a:solidFill>
                  <a:srgbClr val="000000"/>
                </a:solidFill>
                <a:uFillTx/>
              </a:defRPr>
            </a:pPr>
            <a:endParaRPr lang="fr-FR" sz="1800" b="1" dirty="0">
              <a:solidFill>
                <a:srgbClr val="FFFFFF"/>
              </a:solidFill>
            </a:endParaRPr>
          </a:p>
        </p:txBody>
      </p:sp>
      <p:sp>
        <p:nvSpPr>
          <p:cNvPr id="2" name="Title 1"/>
          <p:cNvSpPr txBox="1">
            <a:spLocks noGrp="1"/>
          </p:cNvSpPr>
          <p:nvPr>
            <p:ph type="ctrTitle" hasCustomPrompt="1"/>
          </p:nvPr>
        </p:nvSpPr>
        <p:spPr>
          <a:xfrm>
            <a:off x="74776" y="1545638"/>
            <a:ext cx="8928992" cy="1086834"/>
          </a:xfrm>
          <a:prstGeom prst="rect">
            <a:avLst/>
          </a:prstGeom>
        </p:spPr>
        <p:txBody>
          <a:bodyPr lIns="121917" tIns="60958" rIns="121917" bIns="60958" anchor="t" anchorCtr="1"/>
          <a:lstStyle>
            <a:lvl1pPr algn="ctr">
              <a:defRPr sz="5025" b="1" cap="all">
                <a:solidFill>
                  <a:srgbClr val="FFFFFF"/>
                </a:solidFill>
                <a:latin typeface="Century Gothic"/>
                <a:cs typeface="Century Gothic"/>
              </a:defRPr>
            </a:lvl1pPr>
          </a:lstStyle>
          <a:p>
            <a:pPr lvl="0"/>
            <a:r>
              <a:rPr lang="fr-FR" dirty="0"/>
              <a:t>EVIDENCE</a:t>
            </a:r>
            <a:br>
              <a:rPr lang="fr-FR" dirty="0"/>
            </a:br>
            <a:r>
              <a:rPr lang="fr-FR" dirty="0"/>
              <a:t>MANAGEMENT</a:t>
            </a:r>
            <a:endParaRPr lang="en-US" dirty="0"/>
          </a:p>
        </p:txBody>
      </p:sp>
      <p:sp>
        <p:nvSpPr>
          <p:cNvPr id="7" name="Text Placeholder 6"/>
          <p:cNvSpPr>
            <a:spLocks noGrp="1"/>
          </p:cNvSpPr>
          <p:nvPr>
            <p:ph type="body" sz="quarter" idx="11" hasCustomPrompt="1"/>
          </p:nvPr>
        </p:nvSpPr>
        <p:spPr>
          <a:xfrm>
            <a:off x="0" y="3705877"/>
            <a:ext cx="827088" cy="1437624"/>
          </a:xfrm>
          <a:prstGeom prst="rect">
            <a:avLst/>
          </a:prstGeom>
        </p:spPr>
        <p:txBody>
          <a:bodyPr vert="horz" lIns="121917" tIns="60958" rIns="121917" bIns="60958" anchor="ctr"/>
          <a:lstStyle>
            <a:lvl1pPr marL="0" indent="0" algn="ctr">
              <a:buNone/>
              <a:defRPr b="1">
                <a:solidFill>
                  <a:srgbClr val="FFFFFF"/>
                </a:solidFill>
                <a:latin typeface="Century Gothic"/>
                <a:cs typeface="Century Gothic"/>
              </a:defRPr>
            </a:lvl1pPr>
          </a:lstStyle>
          <a:p>
            <a:pPr lvl="0"/>
            <a:r>
              <a:rPr lang="en-GB" dirty="0"/>
              <a:t>#.</a:t>
            </a:r>
          </a:p>
        </p:txBody>
      </p:sp>
      <p:sp>
        <p:nvSpPr>
          <p:cNvPr id="9" name="Content Placeholder 8"/>
          <p:cNvSpPr>
            <a:spLocks noGrp="1"/>
          </p:cNvSpPr>
          <p:nvPr>
            <p:ph sz="quarter" idx="12" hasCustomPrompt="1"/>
          </p:nvPr>
        </p:nvSpPr>
        <p:spPr>
          <a:xfrm>
            <a:off x="1168387" y="3723061"/>
            <a:ext cx="6859999" cy="648891"/>
          </a:xfrm>
          <a:prstGeom prst="rect">
            <a:avLst/>
          </a:prstGeom>
        </p:spPr>
        <p:txBody>
          <a:bodyPr vert="horz" lIns="121917" tIns="60958" rIns="121917" bIns="60958"/>
          <a:lstStyle>
            <a:lvl1pPr marL="0" indent="0" algn="ctr">
              <a:buNone/>
              <a:defRPr sz="2025">
                <a:solidFill>
                  <a:srgbClr val="FFFFFF"/>
                </a:solidFill>
                <a:latin typeface="Verdana"/>
                <a:cs typeface="Verdana"/>
              </a:defRPr>
            </a:lvl1pPr>
            <a:lvl2pPr marL="457189" indent="0" algn="ctr">
              <a:buNone/>
              <a:defRPr/>
            </a:lvl2pPr>
            <a:lvl3pPr marL="914378" indent="0" algn="ctr">
              <a:buNone/>
              <a:defRPr/>
            </a:lvl3pPr>
            <a:lvl4pPr marL="1371566" indent="0" algn="ctr">
              <a:buNone/>
              <a:defRPr/>
            </a:lvl4pPr>
            <a:lvl5pPr marL="1828754" indent="0" algn="ctr">
              <a:buNone/>
              <a:defRPr/>
            </a:lvl5pPr>
          </a:lstStyle>
          <a:p>
            <a:pPr lvl="0"/>
            <a:r>
              <a:rPr lang="en-GB" dirty="0"/>
              <a:t>Subtitle</a:t>
            </a:r>
          </a:p>
        </p:txBody>
      </p:sp>
      <p:pic>
        <p:nvPicPr>
          <p:cNvPr id="12" name="Image 11"/>
          <p:cNvPicPr>
            <a:picLocks noChangeAspect="1"/>
          </p:cNvPicPr>
          <p:nvPr/>
        </p:nvPicPr>
        <p:blipFill>
          <a:blip r:embed="rId2" cstate="print"/>
          <a:stretch>
            <a:fillRect/>
          </a:stretch>
        </p:blipFill>
        <p:spPr>
          <a:xfrm>
            <a:off x="4177227" y="483521"/>
            <a:ext cx="789538" cy="719139"/>
          </a:xfrm>
          <a:prstGeom prst="rect">
            <a:avLst/>
          </a:prstGeom>
          <a:noFill/>
          <a:ln>
            <a:noFill/>
          </a:ln>
        </p:spPr>
      </p:pic>
    </p:spTree>
    <p:extLst>
      <p:ext uri="{BB962C8B-B14F-4D97-AF65-F5344CB8AC3E}">
        <p14:creationId xmlns:p14="http://schemas.microsoft.com/office/powerpoint/2010/main" val="47779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E1F1C-0CDF-4CE7-8A85-A7374C031C7A}"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1404236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8E1F1C-0CDF-4CE7-8A85-A7374C031C7A}"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2083295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8E1F1C-0CDF-4CE7-8A85-A7374C031C7A}" type="datetimeFigureOut">
              <a:rPr lang="en-GB" smtClean="0"/>
              <a:t>14/03/2023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3398093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8E1F1C-0CDF-4CE7-8A85-A7374C031C7A}" type="datetimeFigureOut">
              <a:rPr lang="en-GB" smtClean="0"/>
              <a:t>14/03/2023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2828057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E1F1C-0CDF-4CE7-8A85-A7374C031C7A}" type="datetimeFigureOut">
              <a:rPr lang="en-GB" smtClean="0"/>
              <a:t>14/03/2023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4224924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8E1F1C-0CDF-4CE7-8A85-A7374C031C7A}"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313760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8E1F1C-0CDF-4CE7-8A85-A7374C031C7A}" type="datetimeFigureOut">
              <a:rPr lang="en-GB" smtClean="0"/>
              <a:t>14/03/2023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398895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8E1F1C-0CDF-4CE7-8A85-A7374C031C7A}"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1066200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8E1F1C-0CDF-4CE7-8A85-A7374C031C7A}" type="datetimeFigureOut">
              <a:rPr lang="en-GB" smtClean="0"/>
              <a:t>14/03/2023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8EA1E8-BE6C-4523-83BA-FD9A70A3A730}" type="slidenum">
              <a:rPr lang="en-GB" smtClean="0"/>
              <a:t>‹#›</a:t>
            </a:fld>
            <a:endParaRPr lang="en-GB"/>
          </a:p>
        </p:txBody>
      </p:sp>
    </p:spTree>
    <p:extLst>
      <p:ext uri="{BB962C8B-B14F-4D97-AF65-F5344CB8AC3E}">
        <p14:creationId xmlns:p14="http://schemas.microsoft.com/office/powerpoint/2010/main" val="2941249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1971382"/>
            <a:ext cx="2628000" cy="3172223"/>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382"/>
            <a:ext cx="2628000" cy="3172223"/>
          </a:xfrm>
          <a:prstGeom prst="rect">
            <a:avLst/>
          </a:prstGeom>
        </p:spPr>
      </p:pic>
      <p:sp>
        <p:nvSpPr>
          <p:cNvPr id="8" name="Title 7"/>
          <p:cNvSpPr>
            <a:spLocks noGrp="1"/>
          </p:cNvSpPr>
          <p:nvPr>
            <p:ph type="ctrTitle" hasCustomPrompt="1"/>
          </p:nvPr>
        </p:nvSpPr>
        <p:spPr>
          <a:xfrm>
            <a:off x="1368000" y="1846333"/>
            <a:ext cx="6300000" cy="964367"/>
          </a:xfrm>
          <a:prstGeom prst="rect">
            <a:avLst/>
          </a:prstGeom>
        </p:spPr>
        <p:txBody>
          <a:bodyPr lIns="90000" rIns="90000" anchor="b">
            <a:spAutoFit/>
          </a:bodyPr>
          <a:lstStyle>
            <a:lvl1pPr>
              <a:lnSpc>
                <a:spcPts val="3375"/>
              </a:lnSpc>
              <a:defRPr sz="3375"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368000" y="2853900"/>
            <a:ext cx="6300000" cy="284693"/>
          </a:xfrm>
        </p:spPr>
        <p:txBody>
          <a:bodyPr lIns="90000" rIns="90000">
            <a:spAutoFit/>
          </a:bodyPr>
          <a:lstStyle>
            <a:lvl1pPr marL="0" indent="0" algn="l">
              <a:lnSpc>
                <a:spcPts val="1500"/>
              </a:lnSpc>
              <a:spcBef>
                <a:spcPts val="0"/>
              </a:spcBef>
              <a:buNone/>
              <a:defRPr sz="1350" baseline="0">
                <a:solidFill>
                  <a:schemeClr val="bg1"/>
                </a:solidFill>
                <a:latin typeface="+mj-l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511201" y="324000"/>
            <a:ext cx="692307" cy="1080000"/>
          </a:xfrm>
          <a:prstGeom prst="rect">
            <a:avLst/>
          </a:prstGeom>
        </p:spPr>
      </p:pic>
      <p:sp>
        <p:nvSpPr>
          <p:cNvPr id="12"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FF2B7403-0097-418B-A5CF-4F8F33BC562E}" type="datetimeFigureOut">
              <a:rPr lang="en-GB" smtClean="0"/>
              <a:t>14/03/2023</a:t>
            </a:fld>
            <a:endParaRPr lang="en-GB" dirty="0"/>
          </a:p>
        </p:txBody>
      </p:sp>
      <p:sp>
        <p:nvSpPr>
          <p:cNvPr id="13"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GB" dirty="0"/>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7895" y="4036570"/>
            <a:ext cx="1297562" cy="434116"/>
          </a:xfrm>
          <a:prstGeom prst="rect">
            <a:avLst/>
          </a:prstGeom>
        </p:spPr>
      </p:pic>
      <p:pic>
        <p:nvPicPr>
          <p:cNvPr id="3" name="Picture 2"/>
          <p:cNvPicPr>
            <a:picLocks noChangeAspect="1"/>
          </p:cNvPicPr>
          <p:nvPr userDrawn="1"/>
        </p:nvPicPr>
        <p:blipFill>
          <a:blip r:embed="rId5"/>
          <a:stretch>
            <a:fillRect/>
          </a:stretch>
        </p:blipFill>
        <p:spPr>
          <a:xfrm>
            <a:off x="7429351" y="4526227"/>
            <a:ext cx="1714649" cy="617273"/>
          </a:xfrm>
          <a:prstGeom prst="rect">
            <a:avLst/>
          </a:prstGeom>
        </p:spPr>
      </p:pic>
    </p:spTree>
    <p:extLst>
      <p:ext uri="{BB962C8B-B14F-4D97-AF65-F5344CB8AC3E}">
        <p14:creationId xmlns:p14="http://schemas.microsoft.com/office/powerpoint/2010/main" val="108656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vidence: Content">
    <p:spTree>
      <p:nvGrpSpPr>
        <p:cNvPr id="1" name=""/>
        <p:cNvGrpSpPr/>
        <p:nvPr/>
      </p:nvGrpSpPr>
      <p:grpSpPr>
        <a:xfrm>
          <a:off x="0" y="0"/>
          <a:ext cx="0" cy="0"/>
          <a:chOff x="0" y="0"/>
          <a:chExt cx="0" cy="0"/>
        </a:xfrm>
      </p:grpSpPr>
      <p:pic>
        <p:nvPicPr>
          <p:cNvPr id="56" name="Image 57"/>
          <p:cNvPicPr>
            <a:picLocks noChangeAspect="1"/>
          </p:cNvPicPr>
          <p:nvPr/>
        </p:nvPicPr>
        <p:blipFill>
          <a:blip r:embed="rId2" cstate="print"/>
          <a:stretch>
            <a:fillRect/>
          </a:stretch>
        </p:blipFill>
        <p:spPr>
          <a:xfrm>
            <a:off x="188853" y="4538036"/>
            <a:ext cx="270002" cy="234687"/>
          </a:xfrm>
          <a:prstGeom prst="rect">
            <a:avLst/>
          </a:prstGeom>
          <a:noFill/>
          <a:ln>
            <a:noFill/>
          </a:ln>
        </p:spPr>
      </p:pic>
      <p:sp>
        <p:nvSpPr>
          <p:cNvPr id="36" name="Rectangle 27"/>
          <p:cNvSpPr/>
          <p:nvPr/>
        </p:nvSpPr>
        <p:spPr>
          <a:xfrm>
            <a:off x="7676346" y="0"/>
            <a:ext cx="458986" cy="458986"/>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39" name="Image 38"/>
          <p:cNvPicPr>
            <a:picLocks noChangeAspect="1"/>
          </p:cNvPicPr>
          <p:nvPr/>
        </p:nvPicPr>
        <p:blipFill>
          <a:blip r:embed="rId3" cstate="print"/>
          <a:stretch>
            <a:fillRect/>
          </a:stretch>
        </p:blipFill>
        <p:spPr>
          <a:xfrm>
            <a:off x="7758524" y="95313"/>
            <a:ext cx="294629" cy="268359"/>
          </a:xfrm>
          <a:prstGeom prst="rect">
            <a:avLst/>
          </a:prstGeom>
          <a:noFill/>
          <a:ln>
            <a:noFill/>
          </a:ln>
        </p:spPr>
      </p:pic>
      <p:pic>
        <p:nvPicPr>
          <p:cNvPr id="10" name="Image 9" descr="LOGO OECD-02-33.png"/>
          <p:cNvPicPr>
            <a:picLocks noChangeAspect="1"/>
          </p:cNvPicPr>
          <p:nvPr/>
        </p:nvPicPr>
        <p:blipFill>
          <a:blip r:embed="rId4" cstate="print"/>
          <a:stretch>
            <a:fillRect/>
          </a:stretch>
        </p:blipFill>
        <p:spPr>
          <a:xfrm>
            <a:off x="8135331" y="-6690"/>
            <a:ext cx="1012379" cy="466202"/>
          </a:xfrm>
          <a:prstGeom prst="rect">
            <a:avLst/>
          </a:prstGeom>
        </p:spPr>
      </p:pic>
      <p:sp>
        <p:nvSpPr>
          <p:cNvPr id="8" name="Rectangle 7"/>
          <p:cNvSpPr/>
          <p:nvPr/>
        </p:nvSpPr>
        <p:spPr>
          <a:xfrm>
            <a:off x="1" y="1"/>
            <a:ext cx="7652351" cy="4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 name="Title 1"/>
          <p:cNvSpPr txBox="1">
            <a:spLocks noGrp="1"/>
          </p:cNvSpPr>
          <p:nvPr>
            <p:ph type="title"/>
          </p:nvPr>
        </p:nvSpPr>
        <p:spPr>
          <a:xfrm>
            <a:off x="143813" y="81107"/>
            <a:ext cx="7162700" cy="781515"/>
          </a:xfrm>
          <a:prstGeom prst="rect">
            <a:avLst/>
          </a:prstGeom>
        </p:spPr>
        <p:txBody>
          <a:bodyPr lIns="121917" tIns="60958" rIns="121917" bIns="60958"/>
          <a:lstStyle>
            <a:lvl1pPr>
              <a:defRPr sz="1650" b="1" cap="all" spc="300">
                <a:solidFill>
                  <a:srgbClr val="FFFFFF"/>
                </a:solidFill>
                <a:latin typeface="Century Gothic"/>
                <a:cs typeface="Century Gothic"/>
              </a:defRPr>
            </a:lvl1pPr>
          </a:lstStyle>
          <a:p>
            <a:pPr lvl="0"/>
            <a:r>
              <a:rPr lang="en-US" noProof="0" dirty="0"/>
              <a:t>Click to edit Master title style</a:t>
            </a:r>
            <a:endParaRPr lang="en-GB" noProof="0" dirty="0"/>
          </a:p>
        </p:txBody>
      </p:sp>
    </p:spTree>
    <p:extLst>
      <p:ext uri="{BB962C8B-B14F-4D97-AF65-F5344CB8AC3E}">
        <p14:creationId xmlns:p14="http://schemas.microsoft.com/office/powerpoint/2010/main" val="6938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64">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FF2B7403-0097-418B-A5CF-4F8F33BC562E}" type="datetimeFigureOut">
              <a:rPr lang="en-GB" smtClean="0"/>
              <a:t>14/03/2023</a:t>
            </a:fld>
            <a:endParaRPr lang="en-GB" dirty="0"/>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80317932-421A-4EE8-971B-8EFFF6076DDF}" type="slidenum">
              <a:rPr lang="en-GB" smtClean="0"/>
              <a:t>‹#›</a:t>
            </a:fld>
            <a:endParaRPr lang="en-GB" dirty="0"/>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1113631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1"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0" y="351000"/>
            <a:ext cx="692308" cy="1080000"/>
          </a:xfrm>
          <a:prstGeom prst="rect">
            <a:avLst/>
          </a:prstGeom>
        </p:spPr>
      </p:pic>
      <p:sp>
        <p:nvSpPr>
          <p:cNvPr id="9" name="Title 1"/>
          <p:cNvSpPr>
            <a:spLocks noGrp="1"/>
          </p:cNvSpPr>
          <p:nvPr>
            <p:ph type="title" hasCustomPrompt="1"/>
          </p:nvPr>
        </p:nvSpPr>
        <p:spPr>
          <a:xfrm>
            <a:off x="1260000" y="2181362"/>
            <a:ext cx="6624000" cy="810478"/>
          </a:xfrm>
        </p:spPr>
        <p:txBody>
          <a:bodyPr anchor="ctr" anchorCtr="0">
            <a:spAutoFit/>
          </a:bodyPr>
          <a:lstStyle>
            <a:lvl1pPr algn="ctr">
              <a:lnSpc>
                <a:spcPts val="2775"/>
              </a:lnSpc>
              <a:defRPr sz="2775"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FF2B7403-0097-418B-A5CF-4F8F33BC562E}" type="datetimeFigureOut">
              <a:rPr lang="en-GB" smtClean="0"/>
              <a:t>14/03/2023</a:t>
            </a:fld>
            <a:endParaRPr lang="en-GB" dirty="0"/>
          </a:p>
        </p:txBody>
      </p:sp>
      <p:sp>
        <p:nvSpPr>
          <p:cNvPr id="11"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GB" dirty="0"/>
          </a:p>
        </p:txBody>
      </p:sp>
      <p:sp>
        <p:nvSpPr>
          <p:cNvPr id="12"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tx2"/>
                </a:solidFill>
                <a:latin typeface="Arial"/>
              </a:defRPr>
            </a:lvl1pPr>
          </a:lstStyle>
          <a:p>
            <a:fld id="{80317932-421A-4EE8-971B-8EFFF6076DDF}" type="slidenum">
              <a:rPr lang="en-GB" smtClean="0"/>
              <a:t>‹#›</a:t>
            </a:fld>
            <a:endParaRPr lang="en-GB" dirty="0"/>
          </a:p>
        </p:txBody>
      </p:sp>
    </p:spTree>
    <p:extLst>
      <p:ext uri="{BB962C8B-B14F-4D97-AF65-F5344CB8AC3E}">
        <p14:creationId xmlns:p14="http://schemas.microsoft.com/office/powerpoint/2010/main" val="2936936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4774"/>
        </a:solidFill>
        <a:effectLst/>
      </p:bgPr>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382"/>
            <a:ext cx="2628000" cy="3172223"/>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1971382"/>
            <a:ext cx="2628000" cy="3172223"/>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658" y="4461960"/>
            <a:ext cx="1368374" cy="401310"/>
          </a:xfrm>
          <a:prstGeom prst="rect">
            <a:avLst/>
          </a:prstGeom>
        </p:spPr>
      </p:pic>
      <p:sp>
        <p:nvSpPr>
          <p:cNvPr id="2" name="Title 1"/>
          <p:cNvSpPr>
            <a:spLocks noGrp="1"/>
          </p:cNvSpPr>
          <p:nvPr>
            <p:ph type="ctrTitle" hasCustomPrompt="1"/>
          </p:nvPr>
        </p:nvSpPr>
        <p:spPr>
          <a:xfrm>
            <a:off x="1368000" y="1846334"/>
            <a:ext cx="6300000" cy="964367"/>
          </a:xfrm>
        </p:spPr>
        <p:txBody>
          <a:bodyPr anchor="b" anchorCtr="0">
            <a:spAutoFit/>
          </a:bodyPr>
          <a:lstStyle>
            <a:lvl1pPr>
              <a:lnSpc>
                <a:spcPts val="3375"/>
              </a:lnSpc>
              <a:defRPr sz="3375" cap="all">
                <a:solidFill>
                  <a:schemeClr val="tx1"/>
                </a:solidFill>
              </a:defRPr>
            </a:lvl1pPr>
          </a:lstStyle>
          <a:p>
            <a:r>
              <a:rPr lang="fr-FR" dirty="0"/>
              <a:t>Click to </a:t>
            </a:r>
            <a:r>
              <a:rPr lang="fr-FR" dirty="0" err="1"/>
              <a:t>edit</a:t>
            </a:r>
            <a:r>
              <a:rPr lang="fr-FR" dirty="0"/>
              <a:t> </a:t>
            </a:r>
            <a:r>
              <a:rPr lang="fr-FR" dirty="0" err="1"/>
              <a:t>Presentation</a:t>
            </a:r>
            <a:r>
              <a:rPr lang="fr-FR" dirty="0"/>
              <a:t> </a:t>
            </a:r>
            <a:r>
              <a:rPr lang="fr-FR" dirty="0" err="1"/>
              <a:t>title</a:t>
            </a:r>
            <a:endParaRPr lang="en-US" dirty="0"/>
          </a:p>
        </p:txBody>
      </p:sp>
      <p:sp>
        <p:nvSpPr>
          <p:cNvPr id="3" name="Subtitle 2"/>
          <p:cNvSpPr>
            <a:spLocks noGrp="1"/>
          </p:cNvSpPr>
          <p:nvPr>
            <p:ph type="subTitle" idx="1" hasCustomPrompt="1"/>
          </p:nvPr>
        </p:nvSpPr>
        <p:spPr>
          <a:xfrm>
            <a:off x="1368000" y="2853901"/>
            <a:ext cx="6300000" cy="284693"/>
          </a:xfrm>
        </p:spPr>
        <p:txBody>
          <a:bodyPr>
            <a:spAutoFit/>
          </a:bodyPr>
          <a:lstStyle>
            <a:lvl1pPr marL="0" indent="0" algn="l">
              <a:lnSpc>
                <a:spcPts val="1500"/>
              </a:lnSpc>
              <a:spcBef>
                <a:spcPts val="0"/>
              </a:spcBef>
              <a:buNone/>
              <a:defRPr sz="1350">
                <a:solidFill>
                  <a:schemeClr val="tx1">
                    <a:tint val="75000"/>
                  </a:schemeClr>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Click to </a:t>
            </a:r>
            <a:r>
              <a:rPr lang="fr-FR" dirty="0" err="1"/>
              <a:t>edit</a:t>
            </a:r>
            <a:r>
              <a:rPr lang="fr-FR" dirty="0"/>
              <a:t> </a:t>
            </a:r>
            <a:r>
              <a:rPr lang="fr-FR" dirty="0" err="1"/>
              <a:t>Subtitle</a:t>
            </a:r>
            <a:endParaRPr lang="en-US" dirty="0"/>
          </a:p>
        </p:txBody>
      </p:sp>
      <p:sp>
        <p:nvSpPr>
          <p:cNvPr id="4" name="Date Placeholder 3"/>
          <p:cNvSpPr>
            <a:spLocks noGrp="1"/>
          </p:cNvSpPr>
          <p:nvPr>
            <p:ph type="dt" sz="half" idx="10"/>
          </p:nvPr>
        </p:nvSpPr>
        <p:spPr>
          <a:xfrm>
            <a:off x="403200" y="4808700"/>
            <a:ext cx="900000" cy="183600"/>
          </a:xfrm>
          <a:prstGeom prst="rect">
            <a:avLst/>
          </a:prstGeom>
        </p:spPr>
        <p:txBody>
          <a:bodyPr/>
          <a:lstStyle>
            <a:lvl1pPr>
              <a:defRPr>
                <a:solidFill>
                  <a:schemeClr val="tx1"/>
                </a:solidFill>
              </a:defRPr>
            </a:lvl1pPr>
          </a:lstStyle>
          <a:p>
            <a:endParaRPr lang="en-GB" dirty="0">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white"/>
                </a:solidFill>
              </a:rPr>
              <a:t>Test</a:t>
            </a:r>
            <a:endParaRPr lang="en-GB" dirty="0">
              <a:solidFill>
                <a:prstClr val="white"/>
              </a:solidFill>
            </a:endParaRPr>
          </a:p>
        </p:txBody>
      </p:sp>
    </p:spTree>
    <p:extLst>
      <p:ext uri="{BB962C8B-B14F-4D97-AF65-F5344CB8AC3E}">
        <p14:creationId xmlns:p14="http://schemas.microsoft.com/office/powerpoint/2010/main" val="3673381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Ref idx="1001">
        <a:schemeClr val="bg1"/>
      </p:bgRef>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552" y="174372"/>
            <a:ext cx="827137" cy="39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userDrawn="1"/>
        </p:nvSpPr>
        <p:spPr>
          <a:xfrm>
            <a:off x="-8602" y="4948014"/>
            <a:ext cx="9152602" cy="200604"/>
          </a:xfrm>
          <a:prstGeom prst="rect">
            <a:avLst/>
          </a:prstGeom>
          <a:solidFill>
            <a:srgbClr val="046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Slide Number Placeholder 3"/>
          <p:cNvSpPr>
            <a:spLocks noGrp="1"/>
          </p:cNvSpPr>
          <p:nvPr>
            <p:ph type="sldNum" sz="quarter" idx="4"/>
          </p:nvPr>
        </p:nvSpPr>
        <p:spPr>
          <a:xfrm>
            <a:off x="8766504" y="4948014"/>
            <a:ext cx="342000" cy="183600"/>
          </a:xfrm>
        </p:spPr>
        <p:txBody>
          <a:bodyPr/>
          <a:lstStyle>
            <a:lvl1pPr>
              <a:defRPr sz="675">
                <a:solidFill>
                  <a:schemeClr val="bg1"/>
                </a:solidFill>
              </a:defRPr>
            </a:lvl1pPr>
          </a:lstStyle>
          <a:p>
            <a:fld id="{544D5F60-5077-4E70-8D05-FBDBFDF931C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92663179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727272"/>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1"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0" y="351000"/>
            <a:ext cx="692308" cy="1080000"/>
          </a:xfrm>
          <a:prstGeom prst="rect">
            <a:avLst/>
          </a:prstGeom>
        </p:spPr>
      </p:pic>
      <p:sp>
        <p:nvSpPr>
          <p:cNvPr id="2" name="Title 1"/>
          <p:cNvSpPr>
            <a:spLocks noGrp="1"/>
          </p:cNvSpPr>
          <p:nvPr>
            <p:ph type="title" hasCustomPrompt="1"/>
          </p:nvPr>
        </p:nvSpPr>
        <p:spPr>
          <a:xfrm>
            <a:off x="1260000" y="2189700"/>
            <a:ext cx="6624000" cy="793800"/>
          </a:xfrm>
        </p:spPr>
        <p:txBody>
          <a:bodyPr anchor="ctr" anchorCtr="0"/>
          <a:lstStyle>
            <a:lvl1pPr algn="ctr">
              <a:lnSpc>
                <a:spcPts val="2775"/>
              </a:lnSpc>
              <a:defRPr sz="2775" b="0" i="0" cap="all">
                <a:solidFill>
                  <a:schemeClr val="tx1"/>
                </a:solidFill>
              </a:defRPr>
            </a:lvl1pPr>
          </a:lstStyle>
          <a:p>
            <a:r>
              <a:rPr lang="fr-FR" dirty="0"/>
              <a:t>Click to </a:t>
            </a:r>
            <a:r>
              <a:rPr lang="fr-FR" dirty="0" err="1"/>
              <a:t>edit</a:t>
            </a:r>
            <a:br>
              <a:rPr lang="fr-FR" dirty="0"/>
            </a:br>
            <a:r>
              <a:rPr lang="fr-FR" dirty="0"/>
              <a:t>Section Header </a:t>
            </a:r>
            <a:r>
              <a:rPr lang="fr-FR" dirty="0" err="1"/>
              <a:t>title</a:t>
            </a:r>
            <a:endParaRPr lang="en-US" dirty="0"/>
          </a:p>
        </p:txBody>
      </p:sp>
      <p:sp>
        <p:nvSpPr>
          <p:cNvPr id="4" name="Date Placeholder 3"/>
          <p:cNvSpPr>
            <a:spLocks noGrp="1"/>
          </p:cNvSpPr>
          <p:nvPr>
            <p:ph type="dt" sz="half" idx="10"/>
          </p:nvPr>
        </p:nvSpPr>
        <p:spPr>
          <a:xfrm>
            <a:off x="403200" y="4808700"/>
            <a:ext cx="900000" cy="183600"/>
          </a:xfrm>
          <a:prstGeom prst="rect">
            <a:avLst/>
          </a:prstGeom>
        </p:spPr>
        <p:txBody>
          <a:bodyPr/>
          <a:lstStyle>
            <a:lvl1pPr>
              <a:defRPr>
                <a:solidFill>
                  <a:schemeClr val="tx1"/>
                </a:solidFill>
              </a:defRPr>
            </a:lvl1pPr>
          </a:lstStyle>
          <a:p>
            <a:endParaRPr lang="en-GB" dirty="0">
              <a:solidFill>
                <a:prstClr val="white"/>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solidFill>
                  <a:prstClr val="white"/>
                </a:solidFill>
              </a:rPr>
              <a:t>Test</a:t>
            </a:r>
            <a:endParaRPr lang="en-GB" dirty="0">
              <a:solidFill>
                <a:prstClr val="white"/>
              </a:solidFill>
            </a:endParaRPr>
          </a:p>
        </p:txBody>
      </p:sp>
      <p:sp>
        <p:nvSpPr>
          <p:cNvPr id="6" name="Slide Number Placeholder 5"/>
          <p:cNvSpPr>
            <a:spLocks noGrp="1"/>
          </p:cNvSpPr>
          <p:nvPr>
            <p:ph type="sldNum" sz="quarter" idx="12"/>
          </p:nvPr>
        </p:nvSpPr>
        <p:spPr/>
        <p:txBody>
          <a:bodyPr/>
          <a:lstStyle>
            <a:lvl1pPr>
              <a:defRPr>
                <a:solidFill>
                  <a:srgbClr val="006299"/>
                </a:solidFill>
              </a:defRPr>
            </a:lvl1pPr>
          </a:lstStyle>
          <a:p>
            <a:fld id="{0C36A367-6E10-49AF-89D5-5C3FD25C0259}" type="slidenum">
              <a:rPr lang="en-GB" smtClean="0"/>
              <a:pPr/>
              <a:t>‹#›</a:t>
            </a:fld>
            <a:endParaRPr lang="en-GB" dirty="0"/>
          </a:p>
        </p:txBody>
      </p:sp>
    </p:spTree>
    <p:extLst>
      <p:ext uri="{BB962C8B-B14F-4D97-AF65-F5344CB8AC3E}">
        <p14:creationId xmlns:p14="http://schemas.microsoft.com/office/powerpoint/2010/main" val="77809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endParaRPr lang="en-GB" dirty="0"/>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r>
              <a:rPr lang="en-US" dirty="0"/>
              <a:t>Test</a:t>
            </a:r>
            <a:endParaRPr lang="en-GB" dirty="0"/>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0C36A367-6E10-49AF-89D5-5C3FD25C0259}" type="slidenum">
              <a:rPr lang="en-GB" smtClean="0">
                <a:solidFill>
                  <a:srgbClr val="727272"/>
                </a:solidFill>
              </a:rPr>
              <a:pPr/>
              <a:t>‹#›</a:t>
            </a:fld>
            <a:endParaRPr lang="en-GB" dirty="0">
              <a:solidFill>
                <a:srgbClr val="727272"/>
              </a:solidFill>
            </a:endParaRPr>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24610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03200" y="4808700"/>
            <a:ext cx="900000" cy="183600"/>
          </a:xfrm>
          <a:prstGeom prst="rect">
            <a:avLst/>
          </a:prstGeom>
        </p:spPr>
        <p:txBody>
          <a:bodyPr/>
          <a:lstStyle/>
          <a:p>
            <a:endParaRPr lang="en-US" dirty="0">
              <a:solidFill>
                <a:prstClr val="white"/>
              </a:solidFill>
            </a:endParaRPr>
          </a:p>
        </p:txBody>
      </p:sp>
      <p:sp>
        <p:nvSpPr>
          <p:cNvPr id="8" name="Footer Placeholder 7"/>
          <p:cNvSpPr>
            <a:spLocks noGrp="1"/>
          </p:cNvSpPr>
          <p:nvPr>
            <p:ph type="ftr" sz="quarter" idx="11"/>
          </p:nvPr>
        </p:nvSpPr>
        <p:spPr/>
        <p:txBody>
          <a:bodyPr/>
          <a:lstStyle/>
          <a:p>
            <a:r>
              <a:rPr lang="en-US" dirty="0">
                <a:solidFill>
                  <a:prstClr val="white"/>
                </a:solidFill>
              </a:rPr>
              <a:t>Test</a:t>
            </a:r>
          </a:p>
        </p:txBody>
      </p:sp>
      <p:sp>
        <p:nvSpPr>
          <p:cNvPr id="9" name="Slide Number Placeholder 8"/>
          <p:cNvSpPr>
            <a:spLocks noGrp="1"/>
          </p:cNvSpPr>
          <p:nvPr>
            <p:ph type="sldNum" sz="quarter" idx="12"/>
          </p:nvPr>
        </p:nvSpPr>
        <p:spPr/>
        <p:txBody>
          <a:bodyPr/>
          <a:lstStyle/>
          <a:p>
            <a:fld id="{4AC27B84-C5E1-4CAA-9C21-346CF6B63DBD}" type="slidenum">
              <a:rPr lang="en-US" smtClean="0"/>
              <a:pPr/>
              <a:t>‹#›</a:t>
            </a:fld>
            <a:endParaRPr lang="en-US" dirty="0"/>
          </a:p>
        </p:txBody>
      </p:sp>
    </p:spTree>
    <p:extLst>
      <p:ext uri="{BB962C8B-B14F-4D97-AF65-F5344CB8AC3E}">
        <p14:creationId xmlns:p14="http://schemas.microsoft.com/office/powerpoint/2010/main" val="358755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03200" y="4808700"/>
            <a:ext cx="900000" cy="183600"/>
          </a:xfrm>
          <a:prstGeom prst="rect">
            <a:avLst/>
          </a:prstGeom>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Test</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70B635-3D4E-4907-B96D-1BB985959F3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3431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03200" y="4808700"/>
            <a:ext cx="900000" cy="183600"/>
          </a:xfrm>
          <a:prstGeom prst="rect">
            <a:avLst/>
          </a:prstGeom>
        </p:spPr>
        <p:txBody>
          <a:bodyPr/>
          <a:lstStyle/>
          <a:p>
            <a:endParaRPr lang="en-GB" dirty="0">
              <a:solidFill>
                <a:prstClr val="white"/>
              </a:solidFill>
            </a:endParaRPr>
          </a:p>
        </p:txBody>
      </p:sp>
      <p:sp>
        <p:nvSpPr>
          <p:cNvPr id="3" name="Footer Placeholder 2"/>
          <p:cNvSpPr>
            <a:spLocks noGrp="1"/>
          </p:cNvSpPr>
          <p:nvPr>
            <p:ph type="ftr" sz="quarter" idx="11"/>
          </p:nvPr>
        </p:nvSpPr>
        <p:spPr/>
        <p:txBody>
          <a:bodyPr/>
          <a:lstStyle/>
          <a:p>
            <a:r>
              <a:rPr lang="en-US" dirty="0">
                <a:solidFill>
                  <a:prstClr val="white"/>
                </a:solidFill>
              </a:rPr>
              <a:t>Test</a:t>
            </a:r>
            <a:endParaRPr lang="en-GB" dirty="0">
              <a:solidFill>
                <a:prstClr val="white"/>
              </a:solidFill>
            </a:endParaRPr>
          </a:p>
        </p:txBody>
      </p:sp>
      <p:sp>
        <p:nvSpPr>
          <p:cNvPr id="4" name="Slide Number Placeholder 3"/>
          <p:cNvSpPr>
            <a:spLocks noGrp="1"/>
          </p:cNvSpPr>
          <p:nvPr>
            <p:ph type="sldNum" sz="quarter" idx="12"/>
          </p:nvPr>
        </p:nvSpPr>
        <p:spPr/>
        <p:txBody>
          <a:bodyPr/>
          <a:lstStyle/>
          <a:p>
            <a:fld id="{1FEFC592-2DAA-4EBE-90B1-A62AA44D2B23}" type="slidenum">
              <a:rPr lang="en-GB" smtClean="0"/>
              <a:pPr/>
              <a:t>‹#›</a:t>
            </a:fld>
            <a:endParaRPr lang="en-GB" dirty="0"/>
          </a:p>
        </p:txBody>
      </p:sp>
    </p:spTree>
    <p:extLst>
      <p:ext uri="{BB962C8B-B14F-4D97-AF65-F5344CB8AC3E}">
        <p14:creationId xmlns:p14="http://schemas.microsoft.com/office/powerpoint/2010/main" val="2391074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Title and Content">
    <p:bg>
      <p:bgRef idx="1001">
        <a:schemeClr val="bg1"/>
      </p:bgRef>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552" y="174372"/>
            <a:ext cx="827137" cy="39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userDrawn="1"/>
        </p:nvSpPr>
        <p:spPr>
          <a:xfrm>
            <a:off x="-8602" y="4948014"/>
            <a:ext cx="9152602" cy="200604"/>
          </a:xfrm>
          <a:prstGeom prst="rect">
            <a:avLst/>
          </a:prstGeom>
          <a:solidFill>
            <a:srgbClr val="046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Slide Number Placeholder 3"/>
          <p:cNvSpPr>
            <a:spLocks noGrp="1"/>
          </p:cNvSpPr>
          <p:nvPr>
            <p:ph type="sldNum" sz="quarter" idx="4"/>
          </p:nvPr>
        </p:nvSpPr>
        <p:spPr>
          <a:xfrm>
            <a:off x="8766504" y="4948014"/>
            <a:ext cx="342000" cy="183600"/>
          </a:xfrm>
        </p:spPr>
        <p:txBody>
          <a:bodyPr/>
          <a:lstStyle>
            <a:lvl1pPr>
              <a:defRPr sz="675">
                <a:solidFill>
                  <a:schemeClr val="bg1"/>
                </a:solidFill>
              </a:defRPr>
            </a:lvl1pPr>
          </a:lstStyle>
          <a:p>
            <a:fld id="{544D5F60-5077-4E70-8D05-FBDBFDF931C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8141758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Evidence: Content">
    <p:spTree>
      <p:nvGrpSpPr>
        <p:cNvPr id="1" name=""/>
        <p:cNvGrpSpPr/>
        <p:nvPr/>
      </p:nvGrpSpPr>
      <p:grpSpPr>
        <a:xfrm>
          <a:off x="0" y="0"/>
          <a:ext cx="0" cy="0"/>
          <a:chOff x="0" y="0"/>
          <a:chExt cx="0" cy="0"/>
        </a:xfrm>
      </p:grpSpPr>
      <p:sp>
        <p:nvSpPr>
          <p:cNvPr id="5" name="Rectangle 4"/>
          <p:cNvSpPr/>
          <p:nvPr/>
        </p:nvSpPr>
        <p:spPr>
          <a:xfrm>
            <a:off x="8131629" y="0"/>
            <a:ext cx="1012372" cy="744583"/>
          </a:xfrm>
          <a:prstGeom prst="rect">
            <a:avLst/>
          </a:prstGeom>
          <a:solidFill>
            <a:srgbClr val="94C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solidFill>
                <a:srgbClr val="94C120"/>
              </a:solidFill>
            </a:endParaRPr>
          </a:p>
        </p:txBody>
      </p:sp>
      <p:sp>
        <p:nvSpPr>
          <p:cNvPr id="8" name="Rectangle 7"/>
          <p:cNvSpPr/>
          <p:nvPr/>
        </p:nvSpPr>
        <p:spPr>
          <a:xfrm>
            <a:off x="1" y="0"/>
            <a:ext cx="7652351" cy="744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 name="Title 1"/>
          <p:cNvSpPr txBox="1">
            <a:spLocks noGrp="1"/>
          </p:cNvSpPr>
          <p:nvPr>
            <p:ph type="title" hasCustomPrompt="1"/>
          </p:nvPr>
        </p:nvSpPr>
        <p:spPr>
          <a:xfrm>
            <a:off x="143813" y="52532"/>
            <a:ext cx="7162700" cy="781515"/>
          </a:xfrm>
          <a:prstGeom prst="rect">
            <a:avLst/>
          </a:prstGeom>
        </p:spPr>
        <p:txBody>
          <a:bodyPr lIns="121917" tIns="60958" rIns="121917" bIns="60958"/>
          <a:lstStyle>
            <a:lvl1pPr>
              <a:defRPr sz="1800" b="1" cap="all" spc="300" baseline="0">
                <a:solidFill>
                  <a:srgbClr val="FFFFFF"/>
                </a:solidFill>
                <a:latin typeface="Century Gothic"/>
                <a:cs typeface="Century Gothic"/>
              </a:defRPr>
            </a:lvl1pPr>
          </a:lstStyle>
          <a:p>
            <a:pPr lvl="0"/>
            <a:r>
              <a:rPr lang="en-US" noProof="0" dirty="0"/>
              <a:t>Click to edit Master title style ON TWO LINES</a:t>
            </a:r>
            <a:endParaRPr lang="en-GB" noProof="0" dirty="0"/>
          </a:p>
        </p:txBody>
      </p:sp>
      <p:pic>
        <p:nvPicPr>
          <p:cNvPr id="56" name="Image 57"/>
          <p:cNvPicPr>
            <a:picLocks noChangeAspect="1"/>
          </p:cNvPicPr>
          <p:nvPr/>
        </p:nvPicPr>
        <p:blipFill>
          <a:blip r:embed="rId2" cstate="print"/>
          <a:stretch>
            <a:fillRect/>
          </a:stretch>
        </p:blipFill>
        <p:spPr>
          <a:xfrm>
            <a:off x="188853" y="4538036"/>
            <a:ext cx="270002" cy="234687"/>
          </a:xfrm>
          <a:prstGeom prst="rect">
            <a:avLst/>
          </a:prstGeom>
          <a:noFill/>
          <a:ln>
            <a:noFill/>
          </a:ln>
        </p:spPr>
      </p:pic>
      <p:sp>
        <p:nvSpPr>
          <p:cNvPr id="36" name="Rectangle 27"/>
          <p:cNvSpPr/>
          <p:nvPr/>
        </p:nvSpPr>
        <p:spPr>
          <a:xfrm>
            <a:off x="7676346" y="0"/>
            <a:ext cx="458986" cy="744583"/>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39" name="Image 38"/>
          <p:cNvPicPr>
            <a:picLocks noChangeAspect="1"/>
          </p:cNvPicPr>
          <p:nvPr/>
        </p:nvPicPr>
        <p:blipFill>
          <a:blip r:embed="rId3" cstate="print"/>
          <a:stretch>
            <a:fillRect/>
          </a:stretch>
        </p:blipFill>
        <p:spPr>
          <a:xfrm>
            <a:off x="7758524" y="238112"/>
            <a:ext cx="294629" cy="268359"/>
          </a:xfrm>
          <a:prstGeom prst="rect">
            <a:avLst/>
          </a:prstGeom>
          <a:noFill/>
          <a:ln>
            <a:noFill/>
          </a:ln>
        </p:spPr>
      </p:pic>
      <p:pic>
        <p:nvPicPr>
          <p:cNvPr id="11" name="Image 10" descr="LOGO OECD-02-33.png"/>
          <p:cNvPicPr>
            <a:picLocks noChangeAspect="1"/>
          </p:cNvPicPr>
          <p:nvPr/>
        </p:nvPicPr>
        <p:blipFill>
          <a:blip r:embed="rId4" cstate="print"/>
          <a:stretch>
            <a:fillRect/>
          </a:stretch>
        </p:blipFill>
        <p:spPr>
          <a:xfrm>
            <a:off x="8135331" y="139190"/>
            <a:ext cx="1012379" cy="466202"/>
          </a:xfrm>
          <a:prstGeom prst="rect">
            <a:avLst/>
          </a:prstGeom>
        </p:spPr>
      </p:pic>
    </p:spTree>
    <p:extLst>
      <p:ext uri="{BB962C8B-B14F-4D97-AF65-F5344CB8AC3E}">
        <p14:creationId xmlns:p14="http://schemas.microsoft.com/office/powerpoint/2010/main" val="20383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bg>
      <p:bgRef idx="1001">
        <a:schemeClr val="bg1"/>
      </p:bgRef>
    </p:bg>
    <p:spTree>
      <p:nvGrpSpPr>
        <p:cNvPr id="1" name=""/>
        <p:cNvGrpSpPr/>
        <p:nvPr/>
      </p:nvGrpSpPr>
      <p:grpSpPr>
        <a:xfrm>
          <a:off x="0" y="0"/>
          <a:ext cx="0" cy="0"/>
          <a:chOff x="0" y="0"/>
          <a:chExt cx="0" cy="0"/>
        </a:xfrm>
      </p:grpSpPr>
      <p:sp>
        <p:nvSpPr>
          <p:cNvPr id="26" name="Rectangle 25"/>
          <p:cNvSpPr/>
          <p:nvPr userDrawn="1"/>
        </p:nvSpPr>
        <p:spPr>
          <a:xfrm>
            <a:off x="-8602" y="4948014"/>
            <a:ext cx="9152602" cy="200604"/>
          </a:xfrm>
          <a:prstGeom prst="rect">
            <a:avLst/>
          </a:prstGeom>
          <a:solidFill>
            <a:srgbClr val="046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Georgia"/>
              <a:ea typeface="+mn-ea"/>
              <a:cs typeface="+mn-cs"/>
            </a:endParaRPr>
          </a:p>
        </p:txBody>
      </p:sp>
      <p:sp>
        <p:nvSpPr>
          <p:cNvPr id="27" name="Slide Number Placeholder 3"/>
          <p:cNvSpPr>
            <a:spLocks noGrp="1"/>
          </p:cNvSpPr>
          <p:nvPr>
            <p:ph type="sldNum" sz="quarter" idx="4"/>
          </p:nvPr>
        </p:nvSpPr>
        <p:spPr>
          <a:xfrm>
            <a:off x="8766504" y="4948014"/>
            <a:ext cx="342000" cy="183600"/>
          </a:xfrm>
        </p:spPr>
        <p:txBody>
          <a:bodyPr/>
          <a:lstStyle>
            <a:lvl1pPr>
              <a:defRPr sz="675">
                <a:solidFill>
                  <a:schemeClr val="bg1"/>
                </a:solidFill>
              </a:defRPr>
            </a:lvl1pPr>
          </a:lstStyle>
          <a:p>
            <a:fld id="{544D5F60-5077-4E70-8D05-FBDBFDF931CF}"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22382085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6B89B2-37CF-4DC9-92EF-4DB8D17F9395}" type="datetimeFigureOut">
              <a:rPr lang="en-GB" smtClean="0"/>
              <a:t>14/03/2023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6A6D87-6389-48D4-8DD8-955F7F7918CE}" type="slidenum">
              <a:rPr lang="en-GB" smtClean="0"/>
              <a:t>‹#›</a:t>
            </a:fld>
            <a:endParaRPr lang="en-GB" dirty="0"/>
          </a:p>
        </p:txBody>
      </p:sp>
    </p:spTree>
    <p:extLst>
      <p:ext uri="{BB962C8B-B14F-4D97-AF65-F5344CB8AC3E}">
        <p14:creationId xmlns:p14="http://schemas.microsoft.com/office/powerpoint/2010/main" val="169054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CC7F46AE-F6B1-4DAB-AB01-0C1D4BDD912F}" type="datetimeFigureOut">
              <a:rPr lang="en-GB" smtClean="0"/>
              <a:t>14/03/2023</a:t>
            </a:fld>
            <a:endParaRPr lang="en-GB" dirty="0"/>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B3A26312-272F-4194-B2B6-5627A892A6F1}" type="slidenum">
              <a:rPr lang="en-GB" smtClean="0"/>
              <a:t>‹#›</a:t>
            </a:fld>
            <a:endParaRPr lang="en-GB" dirty="0"/>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1344872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31009120-BAC3-4C73-BFF4-4A0B3F6A5346}" type="datetime1">
              <a:rPr lang="en-GB" smtClean="0"/>
              <a:t>14/03/2023</a:t>
            </a:fld>
            <a:endParaRPr lang="en-GB" dirty="0"/>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9CF5DBE4-F188-441C-AED2-1EFCB5B41955}" type="slidenum">
              <a:rPr lang="en-GB" smtClean="0"/>
              <a:t>‹#›</a:t>
            </a:fld>
            <a:endParaRPr lang="en-GB" dirty="0"/>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249058629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A9C46436-843F-41A3-BA98-3026E7233655}" type="datetime1">
              <a:rPr lang="en-GB" smtClean="0"/>
              <a:t>14/03/2023</a:t>
            </a:fld>
            <a:endParaRPr lang="en-GB" dirty="0"/>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8388B0AA-7732-42DD-96DC-E45CEB7B3738}" type="slidenum">
              <a:rPr lang="en-GB" smtClean="0"/>
              <a:t>‹#›</a:t>
            </a:fld>
            <a:endParaRPr lang="en-GB" dirty="0"/>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4207753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CE649669-D678-4E7F-A85E-F0CEF9DF4FB5}" type="datetime1">
              <a:rPr lang="en-GB" smtClean="0"/>
              <a:t>14/03/2023</a:t>
            </a:fld>
            <a:endParaRPr lang="en-GB" dirty="0"/>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dirty="0"/>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DF96ABA4-D9C5-4B42-AF70-7C9A3F8B258F}" type="slidenum">
              <a:rPr lang="en-GB" smtClean="0"/>
              <a:t>‹#›</a:t>
            </a:fld>
            <a:endParaRPr lang="en-GB" dirty="0"/>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618132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D3B2-55E7-4DC1-B6B3-55D613C9CFE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260462B-1B90-4D05-AAB3-13AC40CBF61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10840E-0E83-4824-8D40-F8D7FB754938}"/>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5" name="Footer Placeholder 4">
            <a:extLst>
              <a:ext uri="{FF2B5EF4-FFF2-40B4-BE49-F238E27FC236}">
                <a16:creationId xmlns:a16="http://schemas.microsoft.com/office/drawing/2014/main" id="{910FEC9F-C5E5-4B38-B717-1AB530D0A9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5D17EC-C4B9-4801-A65D-64C6E0087C4B}"/>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1025116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6808-0EB8-4CD6-851C-9FB0BADC11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67BB44-FAB0-4E8A-80EF-57174529CD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9AE449-EDC9-436D-BBE3-21F0EC87796A}"/>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5" name="Footer Placeholder 4">
            <a:extLst>
              <a:ext uri="{FF2B5EF4-FFF2-40B4-BE49-F238E27FC236}">
                <a16:creationId xmlns:a16="http://schemas.microsoft.com/office/drawing/2014/main" id="{1943F82A-2F81-46FF-B69C-B8CC1751B8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58E6E-C927-419D-A515-72F8F43D7E93}"/>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632841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FCD3-D329-4198-B191-CA6E0B0FDFC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DA3DD20-A4BC-4B90-9686-CA392127E95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3F71E7-E750-4ADA-B213-92A38DF58FEC}"/>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5" name="Footer Placeholder 4">
            <a:extLst>
              <a:ext uri="{FF2B5EF4-FFF2-40B4-BE49-F238E27FC236}">
                <a16:creationId xmlns:a16="http://schemas.microsoft.com/office/drawing/2014/main" id="{54F7DEA6-9049-4543-9064-D7B300E74A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ADB083-F96D-4C6A-935C-E4F9EB606ABE}"/>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14679079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2739-FBAD-487D-9C9A-B04C0A170C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12A641-6818-4C01-A34E-D07FBF450AA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8B8F48-053F-419E-9F13-C044B9B5BE6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4E31A4-4DF6-43C2-9C2A-EB883811533E}"/>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6" name="Footer Placeholder 5">
            <a:extLst>
              <a:ext uri="{FF2B5EF4-FFF2-40B4-BE49-F238E27FC236}">
                <a16:creationId xmlns:a16="http://schemas.microsoft.com/office/drawing/2014/main" id="{F2D1E80E-F44D-468E-9D70-733583EB3F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46F6E8-8810-4FB3-81DA-F790A424946A}"/>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53276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ZoneTexte 2"/>
          <p:cNvSpPr txBox="1"/>
          <p:nvPr/>
        </p:nvSpPr>
        <p:spPr>
          <a:xfrm>
            <a:off x="1042642" y="853189"/>
            <a:ext cx="504380" cy="854080"/>
          </a:xfrm>
          <a:prstGeom prst="rect">
            <a:avLst/>
          </a:prstGeom>
          <a:noFill/>
        </p:spPr>
        <p:txBody>
          <a:bodyPr wrap="square" rtlCol="0">
            <a:spAutoFit/>
          </a:bodyPr>
          <a:lstStyle/>
          <a:p>
            <a:r>
              <a:rPr lang="fr-FR" sz="4950" b="1" dirty="0">
                <a:solidFill>
                  <a:schemeClr val="accent5"/>
                </a:solidFill>
                <a:latin typeface="Trebuchet MS" panose="020B0603020202020204" pitchFamily="34" charset="0"/>
                <a:cs typeface="Times New Roman" panose="02020603050405020304" pitchFamily="18" charset="0"/>
              </a:rPr>
              <a:t>A</a:t>
            </a:r>
          </a:p>
        </p:txBody>
      </p:sp>
      <p:cxnSp>
        <p:nvCxnSpPr>
          <p:cNvPr id="4" name="Connecteur droit 3"/>
          <p:cNvCxnSpPr/>
          <p:nvPr/>
        </p:nvCxnSpPr>
        <p:spPr>
          <a:xfrm>
            <a:off x="1185479" y="1701768"/>
            <a:ext cx="21870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582613" y="864447"/>
            <a:ext cx="504380" cy="854080"/>
          </a:xfrm>
          <a:prstGeom prst="rect">
            <a:avLst/>
          </a:prstGeom>
          <a:noFill/>
        </p:spPr>
        <p:txBody>
          <a:bodyPr wrap="square" rtlCol="0">
            <a:spAutoFit/>
          </a:bodyPr>
          <a:lstStyle/>
          <a:p>
            <a:r>
              <a:rPr lang="fr-FR" sz="4950" b="1" dirty="0">
                <a:solidFill>
                  <a:schemeClr val="accent5"/>
                </a:solidFill>
                <a:latin typeface="Trebuchet MS" panose="020B0603020202020204" pitchFamily="34" charset="0"/>
                <a:cs typeface="Times New Roman" panose="02020603050405020304" pitchFamily="18" charset="0"/>
              </a:rPr>
              <a:t>B</a:t>
            </a:r>
          </a:p>
        </p:txBody>
      </p:sp>
      <p:cxnSp>
        <p:nvCxnSpPr>
          <p:cNvPr id="6" name="Connecteur droit 5"/>
          <p:cNvCxnSpPr/>
          <p:nvPr/>
        </p:nvCxnSpPr>
        <p:spPr>
          <a:xfrm>
            <a:off x="7725451" y="1713026"/>
            <a:ext cx="21870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582613" y="3099002"/>
            <a:ext cx="504380" cy="854080"/>
          </a:xfrm>
          <a:prstGeom prst="rect">
            <a:avLst/>
          </a:prstGeom>
          <a:noFill/>
        </p:spPr>
        <p:txBody>
          <a:bodyPr wrap="square" rtlCol="0">
            <a:spAutoFit/>
          </a:bodyPr>
          <a:lstStyle/>
          <a:p>
            <a:r>
              <a:rPr lang="fr-FR" sz="4950" b="1" dirty="0">
                <a:solidFill>
                  <a:schemeClr val="accent5"/>
                </a:solidFill>
                <a:latin typeface="Trebuchet MS" panose="020B0603020202020204" pitchFamily="34" charset="0"/>
                <a:cs typeface="Times New Roman" panose="02020603050405020304" pitchFamily="18" charset="0"/>
              </a:rPr>
              <a:t>C</a:t>
            </a:r>
          </a:p>
        </p:txBody>
      </p:sp>
      <p:cxnSp>
        <p:nvCxnSpPr>
          <p:cNvPr id="8" name="Connecteur droit 7"/>
          <p:cNvCxnSpPr/>
          <p:nvPr/>
        </p:nvCxnSpPr>
        <p:spPr>
          <a:xfrm>
            <a:off x="7725451" y="3947581"/>
            <a:ext cx="21870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048672" y="3098647"/>
            <a:ext cx="504380" cy="854080"/>
          </a:xfrm>
          <a:prstGeom prst="rect">
            <a:avLst/>
          </a:prstGeom>
          <a:noFill/>
        </p:spPr>
        <p:txBody>
          <a:bodyPr wrap="square" rtlCol="0">
            <a:spAutoFit/>
          </a:bodyPr>
          <a:lstStyle/>
          <a:p>
            <a:r>
              <a:rPr lang="fr-FR" sz="4950" b="1" dirty="0">
                <a:solidFill>
                  <a:schemeClr val="accent5"/>
                </a:solidFill>
                <a:latin typeface="Trebuchet MS" panose="020B0603020202020204" pitchFamily="34" charset="0"/>
                <a:cs typeface="Times New Roman" panose="02020603050405020304" pitchFamily="18" charset="0"/>
              </a:rPr>
              <a:t>D</a:t>
            </a:r>
          </a:p>
        </p:txBody>
      </p:sp>
      <p:cxnSp>
        <p:nvCxnSpPr>
          <p:cNvPr id="10" name="Connecteur droit 9"/>
          <p:cNvCxnSpPr/>
          <p:nvPr/>
        </p:nvCxnSpPr>
        <p:spPr>
          <a:xfrm>
            <a:off x="1191510" y="3947227"/>
            <a:ext cx="21870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Rectangle 27"/>
          <p:cNvSpPr/>
          <p:nvPr/>
        </p:nvSpPr>
        <p:spPr>
          <a:xfrm>
            <a:off x="7676346" y="0"/>
            <a:ext cx="458986" cy="458986"/>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18" name="Image 17"/>
          <p:cNvPicPr>
            <a:picLocks noChangeAspect="1"/>
          </p:cNvPicPr>
          <p:nvPr/>
        </p:nvPicPr>
        <p:blipFill>
          <a:blip r:embed="rId2" cstate="print"/>
          <a:stretch>
            <a:fillRect/>
          </a:stretch>
        </p:blipFill>
        <p:spPr>
          <a:xfrm>
            <a:off x="7758524" y="95313"/>
            <a:ext cx="294629" cy="268359"/>
          </a:xfrm>
          <a:prstGeom prst="rect">
            <a:avLst/>
          </a:prstGeom>
          <a:noFill/>
          <a:ln>
            <a:noFill/>
          </a:ln>
        </p:spPr>
      </p:pic>
      <p:pic>
        <p:nvPicPr>
          <p:cNvPr id="19" name="Image 18" descr="LOGO OECD-02-33.png"/>
          <p:cNvPicPr>
            <a:picLocks noChangeAspect="1"/>
          </p:cNvPicPr>
          <p:nvPr/>
        </p:nvPicPr>
        <p:blipFill>
          <a:blip r:embed="rId3" cstate="print"/>
          <a:stretch>
            <a:fillRect/>
          </a:stretch>
        </p:blipFill>
        <p:spPr>
          <a:xfrm>
            <a:off x="8135331" y="-6690"/>
            <a:ext cx="1012379" cy="466202"/>
          </a:xfrm>
          <a:prstGeom prst="rect">
            <a:avLst/>
          </a:prstGeom>
        </p:spPr>
      </p:pic>
      <p:sp>
        <p:nvSpPr>
          <p:cNvPr id="20" name="Rectangle 19"/>
          <p:cNvSpPr/>
          <p:nvPr/>
        </p:nvSpPr>
        <p:spPr>
          <a:xfrm>
            <a:off x="1" y="1"/>
            <a:ext cx="7652351" cy="4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1" name="Title 1"/>
          <p:cNvSpPr txBox="1">
            <a:spLocks noGrp="1"/>
          </p:cNvSpPr>
          <p:nvPr>
            <p:ph type="title"/>
          </p:nvPr>
        </p:nvSpPr>
        <p:spPr>
          <a:xfrm>
            <a:off x="143813" y="81107"/>
            <a:ext cx="7162700" cy="781515"/>
          </a:xfrm>
          <a:prstGeom prst="rect">
            <a:avLst/>
          </a:prstGeom>
        </p:spPr>
        <p:txBody>
          <a:bodyPr lIns="121917" tIns="60958" rIns="121917" bIns="60958"/>
          <a:lstStyle>
            <a:lvl1pPr>
              <a:defRPr sz="1650" b="1" cap="all" spc="300">
                <a:solidFill>
                  <a:srgbClr val="FFFFFF"/>
                </a:solidFill>
                <a:latin typeface="Century Gothic"/>
                <a:cs typeface="Century Gothic"/>
              </a:defRPr>
            </a:lvl1pPr>
          </a:lstStyle>
          <a:p>
            <a:pPr lvl="0"/>
            <a:r>
              <a:rPr lang="en-US" noProof="0" dirty="0"/>
              <a:t>Click to edit Master title style</a:t>
            </a:r>
            <a:endParaRPr lang="en-GB" noProof="0" dirty="0"/>
          </a:p>
        </p:txBody>
      </p:sp>
      <p:sp>
        <p:nvSpPr>
          <p:cNvPr id="23" name="Espace réservé du texte 22"/>
          <p:cNvSpPr>
            <a:spLocks noGrp="1"/>
          </p:cNvSpPr>
          <p:nvPr>
            <p:ph type="body" sz="quarter" idx="10" hasCustomPrompt="1"/>
          </p:nvPr>
        </p:nvSpPr>
        <p:spPr>
          <a:xfrm>
            <a:off x="414338" y="1829957"/>
            <a:ext cx="1807369" cy="1011439"/>
          </a:xfrm>
          <a:prstGeom prst="rect">
            <a:avLst/>
          </a:prstGeom>
        </p:spPr>
        <p:txBody>
          <a:bodyPr/>
          <a:lstStyle>
            <a:lvl1pPr marL="0" indent="0" algn="ctr">
              <a:buNone/>
              <a:defRPr sz="975" b="0" spc="90" baseline="0">
                <a:solidFill>
                  <a:srgbClr val="1D1D1D"/>
                </a:solidFill>
              </a:defRPr>
            </a:lvl1pPr>
            <a:lvl2pPr marL="457189" indent="0" algn="ctr">
              <a:buFontTx/>
              <a:buNone/>
              <a:defRPr sz="975" baseline="0"/>
            </a:lvl2pPr>
          </a:lstStyle>
          <a:p>
            <a:pPr lvl="0"/>
            <a:r>
              <a:rPr lang="fr-FR" dirty="0"/>
              <a:t>Cliquez pour ajouter du texte courant </a:t>
            </a:r>
            <a:r>
              <a:rPr lang="fr-FR" dirty="0" err="1"/>
              <a:t>lorem</a:t>
            </a:r>
            <a:r>
              <a:rPr lang="fr-FR" dirty="0"/>
              <a:t> </a:t>
            </a:r>
            <a:r>
              <a:rPr lang="fr-FR" dirty="0" err="1"/>
              <a:t>ipsum</a:t>
            </a:r>
            <a:r>
              <a:rPr lang="fr-FR" dirty="0"/>
              <a:t> </a:t>
            </a:r>
            <a:r>
              <a:rPr lang="fr-FR" dirty="0" err="1"/>
              <a:t>quantus</a:t>
            </a:r>
            <a:r>
              <a:rPr lang="fr-FR" dirty="0"/>
              <a:t> </a:t>
            </a:r>
            <a:r>
              <a:rPr lang="fr-FR" dirty="0" err="1"/>
              <a:t>dem</a:t>
            </a:r>
            <a:r>
              <a:rPr lang="fr-FR" dirty="0"/>
              <a:t>. </a:t>
            </a:r>
            <a:r>
              <a:rPr lang="fr-FR" dirty="0" err="1"/>
              <a:t>Demeter</a:t>
            </a:r>
            <a:r>
              <a:rPr lang="fr-FR" dirty="0"/>
              <a:t> </a:t>
            </a:r>
            <a:r>
              <a:rPr lang="fr-FR" dirty="0" err="1"/>
              <a:t>deli</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a:t>
            </a:r>
          </a:p>
        </p:txBody>
      </p:sp>
      <p:sp>
        <p:nvSpPr>
          <p:cNvPr id="24" name="Espace réservé du texte 22"/>
          <p:cNvSpPr>
            <a:spLocks noGrp="1"/>
          </p:cNvSpPr>
          <p:nvPr>
            <p:ph type="body" sz="quarter" idx="11" hasCustomPrompt="1"/>
          </p:nvPr>
        </p:nvSpPr>
        <p:spPr>
          <a:xfrm>
            <a:off x="6931119" y="1829956"/>
            <a:ext cx="1807369" cy="1011440"/>
          </a:xfrm>
          <a:prstGeom prst="rect">
            <a:avLst/>
          </a:prstGeom>
        </p:spPr>
        <p:txBody>
          <a:bodyPr/>
          <a:lstStyle>
            <a:lvl1pPr marL="0" indent="0" algn="ctr">
              <a:buNone/>
              <a:defRPr sz="975" b="0" spc="90" baseline="0">
                <a:solidFill>
                  <a:srgbClr val="1D1D1D"/>
                </a:solidFill>
              </a:defRPr>
            </a:lvl1pPr>
            <a:lvl2pPr marL="457189" indent="0" algn="ctr">
              <a:buFontTx/>
              <a:buNone/>
              <a:defRPr sz="975" baseline="0"/>
            </a:lvl2pPr>
          </a:lstStyle>
          <a:p>
            <a:pPr lvl="0"/>
            <a:r>
              <a:rPr lang="fr-FR" dirty="0"/>
              <a:t>Cliquez pour ajouter du texte courant </a:t>
            </a:r>
            <a:r>
              <a:rPr lang="fr-FR" dirty="0" err="1"/>
              <a:t>lorem</a:t>
            </a:r>
            <a:r>
              <a:rPr lang="fr-FR" dirty="0"/>
              <a:t> </a:t>
            </a:r>
            <a:r>
              <a:rPr lang="fr-FR" dirty="0" err="1"/>
              <a:t>ipsum</a:t>
            </a:r>
            <a:r>
              <a:rPr lang="fr-FR" dirty="0"/>
              <a:t> </a:t>
            </a:r>
            <a:r>
              <a:rPr lang="fr-FR" dirty="0" err="1"/>
              <a:t>quantus</a:t>
            </a:r>
            <a:r>
              <a:rPr lang="fr-FR" dirty="0"/>
              <a:t> </a:t>
            </a:r>
            <a:r>
              <a:rPr lang="fr-FR" dirty="0" err="1"/>
              <a:t>dem</a:t>
            </a:r>
            <a:r>
              <a:rPr lang="fr-FR" dirty="0"/>
              <a:t>. </a:t>
            </a:r>
            <a:r>
              <a:rPr lang="fr-FR" dirty="0" err="1"/>
              <a:t>Demeter</a:t>
            </a:r>
            <a:r>
              <a:rPr lang="fr-FR" dirty="0"/>
              <a:t> </a:t>
            </a:r>
            <a:r>
              <a:rPr lang="fr-FR" dirty="0" err="1"/>
              <a:t>deli</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a:t>
            </a:r>
          </a:p>
        </p:txBody>
      </p:sp>
      <p:sp>
        <p:nvSpPr>
          <p:cNvPr id="25" name="Espace réservé du texte 22"/>
          <p:cNvSpPr>
            <a:spLocks noGrp="1"/>
          </p:cNvSpPr>
          <p:nvPr>
            <p:ph type="body" sz="quarter" idx="12" hasCustomPrompt="1"/>
          </p:nvPr>
        </p:nvSpPr>
        <p:spPr>
          <a:xfrm>
            <a:off x="6931119" y="4065950"/>
            <a:ext cx="1807369" cy="927532"/>
          </a:xfrm>
          <a:prstGeom prst="rect">
            <a:avLst/>
          </a:prstGeom>
        </p:spPr>
        <p:txBody>
          <a:bodyPr/>
          <a:lstStyle>
            <a:lvl1pPr marL="0" indent="0" algn="ctr">
              <a:buNone/>
              <a:defRPr sz="975" b="0" spc="90" baseline="0">
                <a:solidFill>
                  <a:srgbClr val="1D1D1D"/>
                </a:solidFill>
              </a:defRPr>
            </a:lvl1pPr>
            <a:lvl2pPr marL="457189" indent="0" algn="ctr">
              <a:buFontTx/>
              <a:buNone/>
              <a:defRPr sz="975" baseline="0"/>
            </a:lvl2pPr>
          </a:lstStyle>
          <a:p>
            <a:pPr lvl="0"/>
            <a:r>
              <a:rPr lang="fr-FR" dirty="0"/>
              <a:t>Cliquez pour ajouter du texte courant </a:t>
            </a:r>
            <a:r>
              <a:rPr lang="fr-FR" dirty="0" err="1"/>
              <a:t>lorem</a:t>
            </a:r>
            <a:r>
              <a:rPr lang="fr-FR" dirty="0"/>
              <a:t> </a:t>
            </a:r>
            <a:r>
              <a:rPr lang="fr-FR" dirty="0" err="1"/>
              <a:t>ipsum</a:t>
            </a:r>
            <a:r>
              <a:rPr lang="fr-FR" dirty="0"/>
              <a:t> </a:t>
            </a:r>
            <a:r>
              <a:rPr lang="fr-FR" dirty="0" err="1"/>
              <a:t>quantus</a:t>
            </a:r>
            <a:r>
              <a:rPr lang="fr-FR" dirty="0"/>
              <a:t> </a:t>
            </a:r>
            <a:r>
              <a:rPr lang="fr-FR" dirty="0" err="1"/>
              <a:t>dem</a:t>
            </a:r>
            <a:r>
              <a:rPr lang="fr-FR" dirty="0"/>
              <a:t>. </a:t>
            </a:r>
            <a:r>
              <a:rPr lang="fr-FR" dirty="0" err="1"/>
              <a:t>Demeter</a:t>
            </a:r>
            <a:r>
              <a:rPr lang="fr-FR" dirty="0"/>
              <a:t> </a:t>
            </a:r>
            <a:r>
              <a:rPr lang="fr-FR" dirty="0" err="1"/>
              <a:t>deli</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a:t>
            </a:r>
          </a:p>
        </p:txBody>
      </p:sp>
      <p:sp>
        <p:nvSpPr>
          <p:cNvPr id="27" name="Espace réservé du texte 22"/>
          <p:cNvSpPr>
            <a:spLocks noGrp="1"/>
          </p:cNvSpPr>
          <p:nvPr>
            <p:ph type="body" sz="quarter" idx="13" hasCustomPrompt="1"/>
          </p:nvPr>
        </p:nvSpPr>
        <p:spPr>
          <a:xfrm>
            <a:off x="417432" y="4065949"/>
            <a:ext cx="1807369" cy="927532"/>
          </a:xfrm>
          <a:prstGeom prst="rect">
            <a:avLst/>
          </a:prstGeom>
        </p:spPr>
        <p:txBody>
          <a:bodyPr/>
          <a:lstStyle>
            <a:lvl1pPr marL="0" indent="0" algn="ctr">
              <a:buNone/>
              <a:defRPr sz="975" b="0" spc="90" baseline="0">
                <a:solidFill>
                  <a:srgbClr val="1D1D1D"/>
                </a:solidFill>
              </a:defRPr>
            </a:lvl1pPr>
            <a:lvl2pPr marL="457189" indent="0" algn="ctr">
              <a:buFontTx/>
              <a:buNone/>
              <a:defRPr sz="975" baseline="0"/>
            </a:lvl2pPr>
          </a:lstStyle>
          <a:p>
            <a:pPr lvl="0"/>
            <a:r>
              <a:rPr lang="fr-FR" dirty="0"/>
              <a:t>Cliquez pour ajouter du texte courant </a:t>
            </a:r>
            <a:r>
              <a:rPr lang="fr-FR" dirty="0" err="1"/>
              <a:t>lorem</a:t>
            </a:r>
            <a:r>
              <a:rPr lang="fr-FR" dirty="0"/>
              <a:t> </a:t>
            </a:r>
            <a:r>
              <a:rPr lang="fr-FR" dirty="0" err="1"/>
              <a:t>ipsum</a:t>
            </a:r>
            <a:r>
              <a:rPr lang="fr-FR" dirty="0"/>
              <a:t> </a:t>
            </a:r>
            <a:r>
              <a:rPr lang="fr-FR" dirty="0" err="1"/>
              <a:t>quantus</a:t>
            </a:r>
            <a:r>
              <a:rPr lang="fr-FR" dirty="0"/>
              <a:t> </a:t>
            </a:r>
            <a:r>
              <a:rPr lang="fr-FR" dirty="0" err="1"/>
              <a:t>dem</a:t>
            </a:r>
            <a:r>
              <a:rPr lang="fr-FR" dirty="0"/>
              <a:t>. </a:t>
            </a:r>
            <a:r>
              <a:rPr lang="fr-FR" dirty="0" err="1"/>
              <a:t>Demeter</a:t>
            </a:r>
            <a:r>
              <a:rPr lang="fr-FR" dirty="0"/>
              <a:t> </a:t>
            </a:r>
            <a:r>
              <a:rPr lang="fr-FR" dirty="0" err="1"/>
              <a:t>deli</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a:t>
            </a:r>
            <a:r>
              <a:rPr lang="fr-FR" dirty="0" err="1"/>
              <a:t>commodo</a:t>
            </a:r>
            <a:r>
              <a:rPr lang="fr-FR" dirty="0"/>
              <a:t>.</a:t>
            </a:r>
          </a:p>
        </p:txBody>
      </p:sp>
      <p:sp>
        <p:nvSpPr>
          <p:cNvPr id="29" name="Espace réservé pour une image  28"/>
          <p:cNvSpPr>
            <a:spLocks noGrp="1"/>
          </p:cNvSpPr>
          <p:nvPr>
            <p:ph type="pic" sz="quarter" idx="14"/>
          </p:nvPr>
        </p:nvSpPr>
        <p:spPr>
          <a:xfrm>
            <a:off x="2364581" y="964406"/>
            <a:ext cx="4429125" cy="4029075"/>
          </a:xfrm>
          <a:prstGeom prst="rect">
            <a:avLst/>
          </a:prstGeom>
        </p:spPr>
        <p:txBody>
          <a:bodyPr/>
          <a:lstStyle>
            <a:lvl1pPr marL="0" indent="0">
              <a:buFontTx/>
              <a:buNone/>
              <a:defRPr>
                <a:solidFill>
                  <a:srgbClr val="13B2C2"/>
                </a:solidFill>
              </a:defRPr>
            </a:lvl1pPr>
          </a:lstStyle>
          <a:p>
            <a:endParaRPr lang="fr-FR" dirty="0"/>
          </a:p>
        </p:txBody>
      </p:sp>
    </p:spTree>
    <p:extLst>
      <p:ext uri="{BB962C8B-B14F-4D97-AF65-F5344CB8AC3E}">
        <p14:creationId xmlns:p14="http://schemas.microsoft.com/office/powerpoint/2010/main" val="242346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11FE-00E3-43FD-9FFE-459F3E31B479}"/>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7AC2C1-880F-47EF-984B-1581BB103A1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7D39-DA25-4E3C-AF3A-C0320F9F29A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A605E3-A5E8-4925-A54D-086C6A7F019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A9E105F-3609-4475-8428-CF2C8F91A81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B8F1C0-18D8-4387-85A5-768B1E212E41}"/>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8" name="Footer Placeholder 7">
            <a:extLst>
              <a:ext uri="{FF2B5EF4-FFF2-40B4-BE49-F238E27FC236}">
                <a16:creationId xmlns:a16="http://schemas.microsoft.com/office/drawing/2014/main" id="{A4DEEFC1-E110-47B8-9E6D-91AAB9BEB4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CF6144-C6B6-449B-8653-D623071CD9C4}"/>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37105670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3F62-1D59-49CD-AC3D-269FD18CC6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DF3F48-7A58-4EFF-A08E-5D6534FB09EA}"/>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4" name="Footer Placeholder 3">
            <a:extLst>
              <a:ext uri="{FF2B5EF4-FFF2-40B4-BE49-F238E27FC236}">
                <a16:creationId xmlns:a16="http://schemas.microsoft.com/office/drawing/2014/main" id="{27A458DC-347D-4955-AB9D-569E9AE1CA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19077D-2D6B-48DF-BAC1-27463542794D}"/>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3825128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AE47A-45A8-41C5-A543-79DD3F3D727D}"/>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3" name="Footer Placeholder 2">
            <a:extLst>
              <a:ext uri="{FF2B5EF4-FFF2-40B4-BE49-F238E27FC236}">
                <a16:creationId xmlns:a16="http://schemas.microsoft.com/office/drawing/2014/main" id="{CF57569A-DF4C-4347-AF91-87E236CC78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1013FAE-F9AD-4323-B737-67221F54DA6F}"/>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4092129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40AC-7181-42EF-A200-F0E094F3B23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6DE2B3-DBE7-406E-B859-519F31C9FFE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9F1FDD-4133-4BD4-B25D-C75CBE43483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F8DC7D-A087-460C-9D19-2F38E66AD411}"/>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6" name="Footer Placeholder 5">
            <a:extLst>
              <a:ext uri="{FF2B5EF4-FFF2-40B4-BE49-F238E27FC236}">
                <a16:creationId xmlns:a16="http://schemas.microsoft.com/office/drawing/2014/main" id="{F8C03E52-39E6-470E-B4B7-3F719DCF10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1054D4-1342-4183-A15F-EDB5CC29A1AA}"/>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876569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81B8-5F80-4A40-A9A0-452CAC7BC6F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AE14A4-B71A-4B7E-99B6-C0ABB1F1D49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8D7C629-C2FA-471D-8BE1-2E4F51A793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C99F43-6B83-4110-86F6-412C21668122}"/>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6" name="Footer Placeholder 5">
            <a:extLst>
              <a:ext uri="{FF2B5EF4-FFF2-40B4-BE49-F238E27FC236}">
                <a16:creationId xmlns:a16="http://schemas.microsoft.com/office/drawing/2014/main" id="{FCA6D622-BFB1-498F-9C3F-FAE9E387B5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9BCE81-5421-4A69-A349-C6BE9AA11732}"/>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10214227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72B0-267F-4DE4-B179-3F9D23D15B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E0BC5B-5114-4140-96E8-18D18FA68A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B71AAA-00A2-4BC4-BB9A-0618DF98AC2F}"/>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5" name="Footer Placeholder 4">
            <a:extLst>
              <a:ext uri="{FF2B5EF4-FFF2-40B4-BE49-F238E27FC236}">
                <a16:creationId xmlns:a16="http://schemas.microsoft.com/office/drawing/2014/main" id="{5A706551-4088-48AE-AC23-F09F4475EC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202B8B-5437-4882-AE13-AC8EC5AC6F14}"/>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3358538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A2866F-99E3-4477-9D2B-4CBAAED200BD}"/>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B2A312-BF58-47C1-914B-A86C96CA1288}"/>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FF563-876E-42AB-A9B4-7E457BEF2739}"/>
              </a:ext>
            </a:extLst>
          </p:cNvPr>
          <p:cNvSpPr>
            <a:spLocks noGrp="1"/>
          </p:cNvSpPr>
          <p:nvPr>
            <p:ph type="dt" sz="half" idx="10"/>
          </p:nvPr>
        </p:nvSpPr>
        <p:spPr/>
        <p:txBody>
          <a:bodyPr/>
          <a:lstStyle/>
          <a:p>
            <a:fld id="{E843710B-D6AF-465D-8509-9F55E97A532B}" type="datetimeFigureOut">
              <a:rPr lang="en-GB" smtClean="0"/>
              <a:t>14/03/2023</a:t>
            </a:fld>
            <a:endParaRPr lang="en-GB"/>
          </a:p>
        </p:txBody>
      </p:sp>
      <p:sp>
        <p:nvSpPr>
          <p:cNvPr id="5" name="Footer Placeholder 4">
            <a:extLst>
              <a:ext uri="{FF2B5EF4-FFF2-40B4-BE49-F238E27FC236}">
                <a16:creationId xmlns:a16="http://schemas.microsoft.com/office/drawing/2014/main" id="{99D1FA23-EBC5-4D69-8476-8BC2B6C5D2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2A07B8-B359-4DC1-AB04-0238B9960AD8}"/>
              </a:ext>
            </a:extLst>
          </p:cNvPr>
          <p:cNvSpPr>
            <a:spLocks noGrp="1"/>
          </p:cNvSpPr>
          <p:nvPr>
            <p:ph type="sldNum" sz="quarter" idx="12"/>
          </p:nvPr>
        </p:nvSpPr>
        <p:spPr/>
        <p:txBody>
          <a:bodyPr/>
          <a:lstStyle/>
          <a:p>
            <a:fld id="{91DCB3A2-3C20-4E0A-8074-2CDA70EE8473}" type="slidenum">
              <a:rPr lang="en-GB" smtClean="0"/>
              <a:t>‹#›</a:t>
            </a:fld>
            <a:endParaRPr lang="en-GB"/>
          </a:p>
        </p:txBody>
      </p:sp>
    </p:spTree>
    <p:extLst>
      <p:ext uri="{BB962C8B-B14F-4D97-AF65-F5344CB8AC3E}">
        <p14:creationId xmlns:p14="http://schemas.microsoft.com/office/powerpoint/2010/main" val="33427932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1971382"/>
            <a:ext cx="2628000" cy="3172223"/>
          </a:xfrm>
          <a:prstGeom prst="rect">
            <a:avLst/>
          </a:prstGeom>
        </p:spPr>
      </p:pic>
      <p:pic>
        <p:nvPicPr>
          <p:cNvPr id="39"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000" y="4500900"/>
            <a:ext cx="1742400" cy="514260"/>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382"/>
            <a:ext cx="2628000" cy="3172223"/>
          </a:xfrm>
          <a:prstGeom prst="rect">
            <a:avLst/>
          </a:prstGeom>
        </p:spPr>
      </p:pic>
      <p:sp>
        <p:nvSpPr>
          <p:cNvPr id="8" name="Title 7"/>
          <p:cNvSpPr>
            <a:spLocks noGrp="1"/>
          </p:cNvSpPr>
          <p:nvPr>
            <p:ph type="ctrTitle" hasCustomPrompt="1"/>
          </p:nvPr>
        </p:nvSpPr>
        <p:spPr>
          <a:xfrm>
            <a:off x="1368000" y="1846333"/>
            <a:ext cx="6300000" cy="964367"/>
          </a:xfrm>
          <a:prstGeom prst="rect">
            <a:avLst/>
          </a:prstGeom>
        </p:spPr>
        <p:txBody>
          <a:bodyPr lIns="90000" rIns="90000" anchor="b">
            <a:spAutoFit/>
          </a:bodyPr>
          <a:lstStyle>
            <a:lvl1pPr>
              <a:lnSpc>
                <a:spcPts val="3375"/>
              </a:lnSpc>
              <a:defRPr sz="3375" cap="all" baseline="0">
                <a:solidFill>
                  <a:schemeClr val="bg1"/>
                </a:solidFill>
              </a:defRPr>
            </a:lvl1pPr>
          </a:lstStyle>
          <a:p>
            <a:r>
              <a:rPr kumimoji="0" lang="fr-FR" dirty="0"/>
              <a:t>CLIQUEZ POUR MODIFIER LE TITRE</a:t>
            </a:r>
            <a:endParaRPr kumimoji="0" lang="en-US" dirty="0"/>
          </a:p>
        </p:txBody>
      </p:sp>
      <p:sp>
        <p:nvSpPr>
          <p:cNvPr id="9" name="Subtitle 8"/>
          <p:cNvSpPr>
            <a:spLocks noGrp="1"/>
          </p:cNvSpPr>
          <p:nvPr>
            <p:ph type="subTitle" idx="1" hasCustomPrompt="1"/>
          </p:nvPr>
        </p:nvSpPr>
        <p:spPr>
          <a:xfrm>
            <a:off x="1368000" y="2853900"/>
            <a:ext cx="6300000" cy="284693"/>
          </a:xfrm>
        </p:spPr>
        <p:txBody>
          <a:bodyPr lIns="90000" rIns="90000">
            <a:spAutoFit/>
          </a:bodyPr>
          <a:lstStyle>
            <a:lvl1pPr marL="0" indent="0" algn="l">
              <a:lnSpc>
                <a:spcPts val="1500"/>
              </a:lnSpc>
              <a:spcBef>
                <a:spcPts val="0"/>
              </a:spcBef>
              <a:buNone/>
              <a:defRPr sz="1350" baseline="0">
                <a:solidFill>
                  <a:schemeClr val="bg1"/>
                </a:solidFill>
                <a:latin typeface="+mj-l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fr-FR" dirty="0"/>
              <a:t>Cliquez pour modifier les sous-titres</a:t>
            </a:r>
            <a:endParaRPr kumimoji="0" lang="en-US" dirty="0"/>
          </a:p>
        </p:txBody>
      </p:sp>
      <p:pic>
        <p:nvPicPr>
          <p:cNvPr id="37" name="Image 11"/>
          <p:cNvPicPr>
            <a:picLocks noChangeAspect="1"/>
          </p:cNvPicPr>
          <p:nvPr/>
        </p:nvPicPr>
        <p:blipFill>
          <a:blip r:embed="rId4" cstate="print"/>
          <a:stretch>
            <a:fillRect/>
          </a:stretch>
        </p:blipFill>
        <p:spPr>
          <a:xfrm>
            <a:off x="511201" y="324000"/>
            <a:ext cx="692307" cy="1080000"/>
          </a:xfrm>
          <a:prstGeom prst="rect">
            <a:avLst/>
          </a:prstGeom>
        </p:spPr>
      </p:pic>
      <p:sp>
        <p:nvSpPr>
          <p:cNvPr id="12"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ABF432A2-99FA-446E-A756-C6C4163799CC}" type="datetimeFigureOut">
              <a:rPr lang="en-US" smtClean="0"/>
              <a:t>14-Mar-2023</a:t>
            </a:fld>
            <a:endParaRPr lang="en-US"/>
          </a:p>
        </p:txBody>
      </p:sp>
      <p:sp>
        <p:nvSpPr>
          <p:cNvPr id="13"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US"/>
          </a:p>
        </p:txBody>
      </p:sp>
    </p:spTree>
    <p:extLst>
      <p:ext uri="{BB962C8B-B14F-4D97-AF65-F5344CB8AC3E}">
        <p14:creationId xmlns:p14="http://schemas.microsoft.com/office/powerpoint/2010/main" val="3722997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ABF432A2-99FA-446E-A756-C6C4163799CC}" type="datetimeFigureOut">
              <a:rPr lang="en-US" smtClean="0"/>
              <a:t>14-Mar-2023</a:t>
            </a:fld>
            <a:endParaRPr lang="en-US"/>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FC097D1C-9995-4B02-A484-48A5A68F40F0}" type="slidenum">
              <a:rPr lang="en-US" smtClean="0"/>
              <a:t>‹#›</a:t>
            </a:fld>
            <a:endParaRPr lang="en-US"/>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1963149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En-tête de section">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1" y="3996000"/>
            <a:ext cx="950407" cy="1147500"/>
          </a:xfrm>
          <a:prstGeom prst="rect">
            <a:avLst/>
          </a:prstGeom>
        </p:spPr>
      </p:pic>
      <p:pic>
        <p:nvPicPr>
          <p:cNvPr id="8" name="Image 7"/>
          <p:cNvPicPr>
            <a:picLocks noChangeAspect="1"/>
          </p:cNvPicPr>
          <p:nvPr/>
        </p:nvPicPr>
        <p:blipFill>
          <a:blip r:embed="rId3" cstate="print"/>
          <a:stretch>
            <a:fillRect/>
          </a:stretch>
        </p:blipFill>
        <p:spPr>
          <a:xfrm>
            <a:off x="579600" y="351000"/>
            <a:ext cx="692308" cy="1080000"/>
          </a:xfrm>
          <a:prstGeom prst="rect">
            <a:avLst/>
          </a:prstGeom>
        </p:spPr>
      </p:pic>
      <p:sp>
        <p:nvSpPr>
          <p:cNvPr id="9" name="Title 1"/>
          <p:cNvSpPr>
            <a:spLocks noGrp="1"/>
          </p:cNvSpPr>
          <p:nvPr>
            <p:ph type="title" hasCustomPrompt="1"/>
          </p:nvPr>
        </p:nvSpPr>
        <p:spPr>
          <a:xfrm>
            <a:off x="1260000" y="2181362"/>
            <a:ext cx="6624000" cy="810478"/>
          </a:xfrm>
        </p:spPr>
        <p:txBody>
          <a:bodyPr anchor="ctr" anchorCtr="0">
            <a:spAutoFit/>
          </a:bodyPr>
          <a:lstStyle>
            <a:lvl1pPr algn="ctr">
              <a:lnSpc>
                <a:spcPts val="2775"/>
              </a:lnSpc>
              <a:defRPr sz="2775" b="0" i="0" cap="all" baseline="0">
                <a:solidFill>
                  <a:schemeClr val="bg1"/>
                </a:solidFill>
              </a:defRPr>
            </a:lvl1pPr>
          </a:lstStyle>
          <a:p>
            <a:r>
              <a:rPr lang="fr-FR" dirty="0"/>
              <a:t>Cliquez pour modifier</a:t>
            </a:r>
            <a:br>
              <a:rPr lang="fr-FR" dirty="0"/>
            </a:br>
            <a:r>
              <a:rPr lang="fr-FR" dirty="0"/>
              <a:t>le titre de l'en-tête de section</a:t>
            </a:r>
            <a:endParaRPr lang="en-US" dirty="0"/>
          </a:p>
        </p:txBody>
      </p:sp>
      <p:sp>
        <p:nvSpPr>
          <p:cNvPr id="10"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chemeClr val="bg1"/>
                </a:solidFill>
                <a:latin typeface="Arial"/>
              </a:defRPr>
            </a:lvl1pPr>
          </a:lstStyle>
          <a:p>
            <a:fld id="{ABF432A2-99FA-446E-A756-C6C4163799CC}" type="datetimeFigureOut">
              <a:rPr lang="en-US" smtClean="0"/>
              <a:t>14-Mar-2023</a:t>
            </a:fld>
            <a:endParaRPr lang="en-US"/>
          </a:p>
        </p:txBody>
      </p:sp>
      <p:sp>
        <p:nvSpPr>
          <p:cNvPr id="11"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chemeClr val="bg1"/>
                </a:solidFill>
                <a:latin typeface="Arial"/>
              </a:defRPr>
            </a:lvl1pPr>
          </a:lstStyle>
          <a:p>
            <a:endParaRPr lang="en-US"/>
          </a:p>
        </p:txBody>
      </p:sp>
      <p:sp>
        <p:nvSpPr>
          <p:cNvPr id="12"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tx2"/>
                </a:solidFill>
                <a:latin typeface="Arial"/>
              </a:defRPr>
            </a:lvl1pPr>
          </a:lstStyle>
          <a:p>
            <a:fld id="{FC097D1C-9995-4B02-A484-48A5A68F40F0}" type="slidenum">
              <a:rPr lang="en-US" smtClean="0"/>
              <a:t>‹#›</a:t>
            </a:fld>
            <a:endParaRPr lang="en-US"/>
          </a:p>
        </p:txBody>
      </p:sp>
    </p:spTree>
    <p:extLst>
      <p:ext uri="{BB962C8B-B14F-4D97-AF65-F5344CB8AC3E}">
        <p14:creationId xmlns:p14="http://schemas.microsoft.com/office/powerpoint/2010/main" val="44176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sp>
        <p:nvSpPr>
          <p:cNvPr id="3" name="Rectangle 27"/>
          <p:cNvSpPr/>
          <p:nvPr/>
        </p:nvSpPr>
        <p:spPr>
          <a:xfrm>
            <a:off x="7676346" y="0"/>
            <a:ext cx="458986" cy="458986"/>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4" name="Image 3"/>
          <p:cNvPicPr>
            <a:picLocks noChangeAspect="1"/>
          </p:cNvPicPr>
          <p:nvPr/>
        </p:nvPicPr>
        <p:blipFill>
          <a:blip r:embed="rId2" cstate="print"/>
          <a:stretch>
            <a:fillRect/>
          </a:stretch>
        </p:blipFill>
        <p:spPr>
          <a:xfrm>
            <a:off x="7758524" y="95313"/>
            <a:ext cx="294629" cy="268359"/>
          </a:xfrm>
          <a:prstGeom prst="rect">
            <a:avLst/>
          </a:prstGeom>
          <a:noFill/>
          <a:ln>
            <a:noFill/>
          </a:ln>
        </p:spPr>
      </p:pic>
      <p:pic>
        <p:nvPicPr>
          <p:cNvPr id="5" name="Image 4" descr="LOGO OECD-02-33.png"/>
          <p:cNvPicPr>
            <a:picLocks noChangeAspect="1"/>
          </p:cNvPicPr>
          <p:nvPr/>
        </p:nvPicPr>
        <p:blipFill>
          <a:blip r:embed="rId3" cstate="print"/>
          <a:stretch>
            <a:fillRect/>
          </a:stretch>
        </p:blipFill>
        <p:spPr>
          <a:xfrm>
            <a:off x="8135331" y="-6690"/>
            <a:ext cx="1012379" cy="466202"/>
          </a:xfrm>
          <a:prstGeom prst="rect">
            <a:avLst/>
          </a:prstGeom>
        </p:spPr>
      </p:pic>
      <p:sp>
        <p:nvSpPr>
          <p:cNvPr id="6" name="Rectangle 5"/>
          <p:cNvSpPr/>
          <p:nvPr/>
        </p:nvSpPr>
        <p:spPr>
          <a:xfrm>
            <a:off x="1" y="1"/>
            <a:ext cx="7652351" cy="4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7" name="Title 1"/>
          <p:cNvSpPr txBox="1">
            <a:spLocks noGrp="1"/>
          </p:cNvSpPr>
          <p:nvPr>
            <p:ph type="title"/>
          </p:nvPr>
        </p:nvSpPr>
        <p:spPr>
          <a:xfrm>
            <a:off x="143813" y="81107"/>
            <a:ext cx="7162700" cy="781515"/>
          </a:xfrm>
          <a:prstGeom prst="rect">
            <a:avLst/>
          </a:prstGeom>
        </p:spPr>
        <p:txBody>
          <a:bodyPr lIns="121917" tIns="60958" rIns="121917" bIns="60958"/>
          <a:lstStyle>
            <a:lvl1pPr>
              <a:defRPr sz="1650" b="1" cap="all" spc="300">
                <a:solidFill>
                  <a:srgbClr val="FFFFFF"/>
                </a:solidFill>
                <a:latin typeface="Century Gothic"/>
                <a:cs typeface="Century Gothic"/>
              </a:defRPr>
            </a:lvl1pPr>
          </a:lstStyle>
          <a:p>
            <a:pPr lvl="0"/>
            <a:r>
              <a:rPr lang="en-US" noProof="0" dirty="0"/>
              <a:t>Click to edit Master title style</a:t>
            </a:r>
            <a:endParaRPr lang="en-GB" noProof="0" dirty="0"/>
          </a:p>
        </p:txBody>
      </p:sp>
      <p:sp>
        <p:nvSpPr>
          <p:cNvPr id="8" name="Rectangle 7"/>
          <p:cNvSpPr/>
          <p:nvPr/>
        </p:nvSpPr>
        <p:spPr>
          <a:xfrm>
            <a:off x="0" y="465677"/>
            <a:ext cx="9144000" cy="4663536"/>
          </a:xfrm>
          <a:prstGeom prst="rect">
            <a:avLst/>
          </a:prstGeom>
          <a:solidFill>
            <a:srgbClr val="13B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3" name="Espace réservé du texte 12"/>
          <p:cNvSpPr>
            <a:spLocks noGrp="1"/>
          </p:cNvSpPr>
          <p:nvPr>
            <p:ph type="body" sz="quarter" idx="11" hasCustomPrompt="1"/>
          </p:nvPr>
        </p:nvSpPr>
        <p:spPr>
          <a:xfrm>
            <a:off x="235743" y="1164432"/>
            <a:ext cx="3805485" cy="236173"/>
          </a:xfrm>
          <a:prstGeom prst="rect">
            <a:avLst/>
          </a:prstGeom>
        </p:spPr>
        <p:txBody>
          <a:bodyPr/>
          <a:lstStyle>
            <a:lvl1pPr marL="0" indent="0">
              <a:buFontTx/>
              <a:buNone/>
              <a:defRPr sz="1350" b="1" spc="60" baseline="0">
                <a:solidFill>
                  <a:srgbClr val="FFFFFF"/>
                </a:solidFill>
                <a:latin typeface="Century Gothic" panose="020B0502020202020204" pitchFamily="34" charset="0"/>
              </a:defRPr>
            </a:lvl1pPr>
            <a:lvl2pPr marL="0" marR="0" indent="0" algn="l" defTabSz="914378" rtl="0" eaLnBrk="1" fontAlgn="auto" latinLnBrk="0" hangingPunct="1">
              <a:lnSpc>
                <a:spcPct val="90000"/>
              </a:lnSpc>
              <a:spcBef>
                <a:spcPts val="525"/>
              </a:spcBef>
              <a:spcAft>
                <a:spcPts val="0"/>
              </a:spcAft>
              <a:buClr>
                <a:srgbClr val="FFFFFF"/>
              </a:buClr>
              <a:buSzPct val="100000"/>
              <a:buFont typeface="Arial" panose="020B0604020202020204" pitchFamily="34" charset="0"/>
              <a:buNone/>
              <a:tabLst/>
              <a:defRPr sz="1050" spc="90" baseline="0">
                <a:solidFill>
                  <a:srgbClr val="FFFFFF"/>
                </a:solidFill>
              </a:defRPr>
            </a:lvl2pPr>
            <a:lvl3pPr>
              <a:defRPr sz="1050">
                <a:solidFill>
                  <a:srgbClr val="FFFFFF"/>
                </a:solidFill>
              </a:defRPr>
            </a:lvl3pPr>
            <a:lvl4pPr>
              <a:defRPr sz="1050">
                <a:solidFill>
                  <a:srgbClr val="FFFFFF"/>
                </a:solidFill>
              </a:defRPr>
            </a:lvl4pPr>
            <a:lvl5pPr>
              <a:defRPr sz="1050">
                <a:solidFill>
                  <a:srgbClr val="FFFFFF"/>
                </a:solidFill>
              </a:defRPr>
            </a:lvl5pPr>
          </a:lstStyle>
          <a:p>
            <a:pPr lvl="0"/>
            <a:r>
              <a:rPr lang="fr-FR" dirty="0"/>
              <a:t>STYLES DE TITRE DU TEXTE DU MASQUE</a:t>
            </a:r>
          </a:p>
        </p:txBody>
      </p:sp>
      <p:sp>
        <p:nvSpPr>
          <p:cNvPr id="17" name="Espace réservé pour une image  16"/>
          <p:cNvSpPr>
            <a:spLocks noGrp="1"/>
          </p:cNvSpPr>
          <p:nvPr>
            <p:ph type="pic" sz="quarter" idx="13"/>
          </p:nvPr>
        </p:nvSpPr>
        <p:spPr>
          <a:xfrm>
            <a:off x="4743451" y="993897"/>
            <a:ext cx="4193381" cy="3518297"/>
          </a:xfrm>
          <a:prstGeom prst="rect">
            <a:avLst/>
          </a:prstGeom>
        </p:spPr>
        <p:txBody>
          <a:bodyPr/>
          <a:lstStyle>
            <a:lvl1pPr marL="0" indent="0">
              <a:buFontTx/>
              <a:buNone/>
              <a:defRPr>
                <a:solidFill>
                  <a:srgbClr val="FFFFFF"/>
                </a:solidFill>
              </a:defRPr>
            </a:lvl1pPr>
          </a:lstStyle>
          <a:p>
            <a:endParaRPr lang="fr-FR" dirty="0"/>
          </a:p>
        </p:txBody>
      </p:sp>
      <p:sp>
        <p:nvSpPr>
          <p:cNvPr id="21" name="Espace réservé du texte 12"/>
          <p:cNvSpPr>
            <a:spLocks noGrp="1"/>
          </p:cNvSpPr>
          <p:nvPr>
            <p:ph type="body" sz="quarter" idx="14" hasCustomPrompt="1"/>
          </p:nvPr>
        </p:nvSpPr>
        <p:spPr>
          <a:xfrm>
            <a:off x="235743" y="2847451"/>
            <a:ext cx="3805485" cy="236173"/>
          </a:xfrm>
          <a:prstGeom prst="rect">
            <a:avLst/>
          </a:prstGeom>
        </p:spPr>
        <p:txBody>
          <a:bodyPr/>
          <a:lstStyle>
            <a:lvl1pPr marL="0" indent="0">
              <a:buFontTx/>
              <a:buNone/>
              <a:defRPr sz="1350" b="1" spc="60" baseline="0">
                <a:solidFill>
                  <a:srgbClr val="FFFFFF"/>
                </a:solidFill>
                <a:latin typeface="Century Gothic" panose="020B0502020202020204" pitchFamily="34" charset="0"/>
              </a:defRPr>
            </a:lvl1pPr>
            <a:lvl2pPr marL="0" marR="0" indent="0" algn="l" defTabSz="914378" rtl="0" eaLnBrk="1" fontAlgn="auto" latinLnBrk="0" hangingPunct="1">
              <a:lnSpc>
                <a:spcPct val="90000"/>
              </a:lnSpc>
              <a:spcBef>
                <a:spcPts val="525"/>
              </a:spcBef>
              <a:spcAft>
                <a:spcPts val="0"/>
              </a:spcAft>
              <a:buClr>
                <a:srgbClr val="FFFFFF"/>
              </a:buClr>
              <a:buSzPct val="100000"/>
              <a:buFont typeface="Arial" panose="020B0604020202020204" pitchFamily="34" charset="0"/>
              <a:buNone/>
              <a:tabLst/>
              <a:defRPr sz="1050" spc="90" baseline="0">
                <a:solidFill>
                  <a:srgbClr val="FFFFFF"/>
                </a:solidFill>
              </a:defRPr>
            </a:lvl2pPr>
            <a:lvl3pPr>
              <a:defRPr sz="1050">
                <a:solidFill>
                  <a:srgbClr val="FFFFFF"/>
                </a:solidFill>
              </a:defRPr>
            </a:lvl3pPr>
            <a:lvl4pPr>
              <a:defRPr sz="1050">
                <a:solidFill>
                  <a:srgbClr val="FFFFFF"/>
                </a:solidFill>
              </a:defRPr>
            </a:lvl4pPr>
            <a:lvl5pPr>
              <a:defRPr sz="1050">
                <a:solidFill>
                  <a:srgbClr val="FFFFFF"/>
                </a:solidFill>
              </a:defRPr>
            </a:lvl5pPr>
          </a:lstStyle>
          <a:p>
            <a:pPr lvl="0"/>
            <a:r>
              <a:rPr lang="fr-FR" dirty="0"/>
              <a:t>STYLES DE TITRE DU TEXTE DU MASQUE</a:t>
            </a:r>
          </a:p>
        </p:txBody>
      </p:sp>
      <p:sp>
        <p:nvSpPr>
          <p:cNvPr id="23" name="Espace réservé du texte 22"/>
          <p:cNvSpPr>
            <a:spLocks noGrp="1"/>
          </p:cNvSpPr>
          <p:nvPr>
            <p:ph type="body" sz="quarter" idx="15" hasCustomPrompt="1"/>
          </p:nvPr>
        </p:nvSpPr>
        <p:spPr>
          <a:xfrm>
            <a:off x="235743" y="1540793"/>
            <a:ext cx="3793331" cy="942975"/>
          </a:xfrm>
          <a:prstGeom prst="rect">
            <a:avLst/>
          </a:prstGeom>
          <a:noFill/>
          <a:ln>
            <a:noFill/>
          </a:ln>
        </p:spPr>
        <p:txBody>
          <a:bodyPr/>
          <a:lstStyle>
            <a:lvl1pPr marL="214313" indent="-214313">
              <a:buFont typeface="Arial" panose="020B0604020202020204" pitchFamily="34" charset="0"/>
              <a:buChar char="•"/>
              <a:defRPr sz="1050" b="0" spc="60" baseline="0">
                <a:ln>
                  <a:noFill/>
                </a:ln>
                <a:solidFill>
                  <a:srgbClr val="FFFFFF"/>
                </a:solidFill>
              </a:defRPr>
            </a:lvl1pPr>
          </a:lstStyle>
          <a:p>
            <a:pPr lvl="0"/>
            <a:r>
              <a:rPr lang="fr-FR" sz="1050" dirty="0"/>
              <a:t>Texte de la liste</a:t>
            </a:r>
            <a:endParaRPr lang="fr-FR" dirty="0"/>
          </a:p>
        </p:txBody>
      </p:sp>
      <p:sp>
        <p:nvSpPr>
          <p:cNvPr id="24" name="Espace réservé du texte 22"/>
          <p:cNvSpPr>
            <a:spLocks noGrp="1"/>
          </p:cNvSpPr>
          <p:nvPr>
            <p:ph type="body" sz="quarter" idx="16" hasCustomPrompt="1"/>
          </p:nvPr>
        </p:nvSpPr>
        <p:spPr>
          <a:xfrm>
            <a:off x="235743" y="3219575"/>
            <a:ext cx="3793331" cy="942975"/>
          </a:xfrm>
          <a:prstGeom prst="rect">
            <a:avLst/>
          </a:prstGeom>
          <a:noFill/>
          <a:ln>
            <a:noFill/>
          </a:ln>
        </p:spPr>
        <p:txBody>
          <a:bodyPr/>
          <a:lstStyle>
            <a:lvl1pPr marL="214313" indent="-214313">
              <a:buFont typeface="Arial" panose="020B0604020202020204" pitchFamily="34" charset="0"/>
              <a:buChar char="•"/>
              <a:defRPr sz="1050" b="0" spc="60" baseline="0">
                <a:ln>
                  <a:noFill/>
                </a:ln>
                <a:solidFill>
                  <a:srgbClr val="FFFFFF"/>
                </a:solidFill>
              </a:defRPr>
            </a:lvl1pPr>
          </a:lstStyle>
          <a:p>
            <a:pPr lvl="0"/>
            <a:r>
              <a:rPr lang="fr-FR" sz="1050" dirty="0"/>
              <a:t>Texte de la liste</a:t>
            </a:r>
            <a:endParaRPr lang="fr-FR" dirty="0"/>
          </a:p>
        </p:txBody>
      </p:sp>
    </p:spTree>
    <p:extLst>
      <p:ext uri="{BB962C8B-B14F-4D97-AF65-F5344CB8AC3E}">
        <p14:creationId xmlns:p14="http://schemas.microsoft.com/office/powerpoint/2010/main" val="4159751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endParaRPr lang="en-GB"/>
          </a:p>
        </p:txBody>
      </p:sp>
      <p:sp>
        <p:nvSpPr>
          <p:cNvPr id="9"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7CBEDC1E-35C0-44C4-BEE6-AB0911A66A60}" type="slidenum">
              <a:rPr lang="en-GB" smtClean="0"/>
              <a:t>‹#›</a:t>
            </a:fld>
            <a:endParaRPr lang="en-GB"/>
          </a:p>
        </p:txBody>
      </p:sp>
      <p:sp>
        <p:nvSpPr>
          <p:cNvPr id="11" name="Title Placeholder 1"/>
          <p:cNvSpPr>
            <a:spLocks noGrp="1"/>
          </p:cNvSpPr>
          <p:nvPr>
            <p:ph type="title" hasCustomPrompt="1"/>
          </p:nvPr>
        </p:nvSpPr>
        <p:spPr>
          <a:xfrm>
            <a:off x="1080000" y="178200"/>
            <a:ext cx="7416000" cy="7668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20399057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39086-532F-47E8-BCE9-338EA248A78D}" type="datetimeFigureOut">
              <a:rPr lang="en-GB" smtClean="0"/>
              <a:t>17/03/2023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296E05-68D2-447B-9089-386B5D549755}" type="slidenum">
              <a:rPr lang="en-GB" smtClean="0"/>
              <a:t>‹#›</a:t>
            </a:fld>
            <a:endParaRPr lang="en-GB"/>
          </a:p>
        </p:txBody>
      </p:sp>
    </p:spTree>
    <p:extLst>
      <p:ext uri="{BB962C8B-B14F-4D97-AF65-F5344CB8AC3E}">
        <p14:creationId xmlns:p14="http://schemas.microsoft.com/office/powerpoint/2010/main" val="89884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sp>
        <p:nvSpPr>
          <p:cNvPr id="3" name="Rectangle 27"/>
          <p:cNvSpPr/>
          <p:nvPr/>
        </p:nvSpPr>
        <p:spPr>
          <a:xfrm>
            <a:off x="7676346" y="0"/>
            <a:ext cx="458986" cy="458986"/>
          </a:xfrm>
          <a:prstGeom prst="rect">
            <a:avLst/>
          </a:prstGeom>
          <a:solidFill>
            <a:srgbClr val="13B1C1"/>
          </a:solidFill>
          <a:ln>
            <a:noFill/>
            <a:prstDash val="solid"/>
          </a:ln>
        </p:spPr>
        <p:txBody>
          <a:bodyPr vert="horz" wrap="square" lIns="91438" tIns="45719" rIns="91438" bIns="45719" anchor="ctr" anchorCtr="1" compatLnSpc="1"/>
          <a:lstStyle/>
          <a:p>
            <a:pPr marL="0" marR="0" lvl="0" indent="0" algn="ctr" defTabSz="914355"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pic>
        <p:nvPicPr>
          <p:cNvPr id="4" name="Image 3"/>
          <p:cNvPicPr>
            <a:picLocks noChangeAspect="1"/>
          </p:cNvPicPr>
          <p:nvPr/>
        </p:nvPicPr>
        <p:blipFill>
          <a:blip r:embed="rId2" cstate="print"/>
          <a:stretch>
            <a:fillRect/>
          </a:stretch>
        </p:blipFill>
        <p:spPr>
          <a:xfrm>
            <a:off x="7758524" y="95313"/>
            <a:ext cx="294629" cy="268359"/>
          </a:xfrm>
          <a:prstGeom prst="rect">
            <a:avLst/>
          </a:prstGeom>
          <a:noFill/>
          <a:ln>
            <a:noFill/>
          </a:ln>
        </p:spPr>
      </p:pic>
      <p:pic>
        <p:nvPicPr>
          <p:cNvPr id="5" name="Image 4" descr="LOGO OECD-02-33.png"/>
          <p:cNvPicPr>
            <a:picLocks noChangeAspect="1"/>
          </p:cNvPicPr>
          <p:nvPr/>
        </p:nvPicPr>
        <p:blipFill>
          <a:blip r:embed="rId3" cstate="print"/>
          <a:stretch>
            <a:fillRect/>
          </a:stretch>
        </p:blipFill>
        <p:spPr>
          <a:xfrm>
            <a:off x="8135331" y="-6690"/>
            <a:ext cx="1012379" cy="466202"/>
          </a:xfrm>
          <a:prstGeom prst="rect">
            <a:avLst/>
          </a:prstGeom>
        </p:spPr>
      </p:pic>
      <p:sp>
        <p:nvSpPr>
          <p:cNvPr id="6" name="Rectangle 5"/>
          <p:cNvSpPr/>
          <p:nvPr/>
        </p:nvSpPr>
        <p:spPr>
          <a:xfrm>
            <a:off x="1" y="1"/>
            <a:ext cx="7652351" cy="459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7" name="Title 1"/>
          <p:cNvSpPr txBox="1">
            <a:spLocks noGrp="1"/>
          </p:cNvSpPr>
          <p:nvPr>
            <p:ph type="title"/>
          </p:nvPr>
        </p:nvSpPr>
        <p:spPr>
          <a:xfrm>
            <a:off x="143813" y="81107"/>
            <a:ext cx="7162700" cy="440387"/>
          </a:xfrm>
          <a:prstGeom prst="rect">
            <a:avLst/>
          </a:prstGeom>
        </p:spPr>
        <p:txBody>
          <a:bodyPr lIns="121917" tIns="60958" rIns="121917" bIns="60958"/>
          <a:lstStyle>
            <a:lvl1pPr>
              <a:defRPr sz="1650" b="1" cap="all" spc="300">
                <a:solidFill>
                  <a:srgbClr val="FFFFFF"/>
                </a:solidFill>
                <a:latin typeface="Century Gothic"/>
                <a:cs typeface="Century Gothic"/>
              </a:defRPr>
            </a:lvl1pPr>
          </a:lstStyle>
          <a:p>
            <a:pPr lvl="0"/>
            <a:r>
              <a:rPr lang="en-US" noProof="0" dirty="0"/>
              <a:t>Click to edit Master title style</a:t>
            </a:r>
            <a:endParaRPr lang="en-GB" noProof="0" dirty="0"/>
          </a:p>
        </p:txBody>
      </p:sp>
      <p:sp>
        <p:nvSpPr>
          <p:cNvPr id="10" name="Espace réservé du texte 9"/>
          <p:cNvSpPr>
            <a:spLocks noGrp="1"/>
          </p:cNvSpPr>
          <p:nvPr>
            <p:ph type="body" sz="quarter" idx="10" hasCustomPrompt="1"/>
          </p:nvPr>
        </p:nvSpPr>
        <p:spPr>
          <a:xfrm>
            <a:off x="173578" y="738251"/>
            <a:ext cx="8852816" cy="1019112"/>
          </a:xfrm>
          <a:prstGeom prst="rect">
            <a:avLst/>
          </a:prstGeom>
        </p:spPr>
        <p:txBody>
          <a:bodyPr/>
          <a:lstStyle>
            <a:lvl1pPr marL="0" indent="0">
              <a:lnSpc>
                <a:spcPct val="120000"/>
              </a:lnSpc>
              <a:spcBef>
                <a:spcPts val="450"/>
              </a:spcBef>
              <a:buFontTx/>
              <a:buNone/>
              <a:defRPr sz="1200" spc="90" baseline="0">
                <a:solidFill>
                  <a:srgbClr val="1D1D1D"/>
                </a:solidFill>
              </a:defRPr>
            </a:lvl1pPr>
          </a:lstStyle>
          <a:p>
            <a:pPr lvl="0"/>
            <a:r>
              <a:rPr lang="fr-FR" dirty="0"/>
              <a:t>Cliquez pour modifier le texte </a:t>
            </a:r>
            <a:r>
              <a:rPr lang="fr-FR" dirty="0" err="1"/>
              <a:t>Neque</a:t>
            </a:r>
            <a:r>
              <a:rPr lang="fr-FR" dirty="0"/>
              <a:t> </a:t>
            </a:r>
            <a:r>
              <a:rPr lang="fr-FR" dirty="0" err="1"/>
              <a:t>porro</a:t>
            </a:r>
            <a:r>
              <a:rPr lang="fr-FR" dirty="0"/>
              <a:t> </a:t>
            </a:r>
            <a:r>
              <a:rPr lang="fr-FR" dirty="0" err="1"/>
              <a:t>quisquam</a:t>
            </a:r>
            <a:r>
              <a:rPr lang="fr-FR" dirty="0"/>
              <a:t> est, qui </a:t>
            </a:r>
            <a:r>
              <a:rPr lang="fr-FR" dirty="0" err="1"/>
              <a:t>dolorem</a:t>
            </a:r>
            <a:r>
              <a:rPr lang="fr-FR" dirty="0"/>
              <a:t> </a:t>
            </a:r>
            <a:r>
              <a:rPr lang="fr-FR" dirty="0" err="1"/>
              <a:t>ipsum</a:t>
            </a:r>
            <a:r>
              <a:rPr lang="fr-FR" dirty="0"/>
              <a:t> quia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a:t>
            </a:r>
            <a:r>
              <a:rPr lang="fr-FR" dirty="0"/>
              <a:t> </a:t>
            </a:r>
            <a:r>
              <a:rPr lang="fr-FR" dirty="0" err="1"/>
              <a:t>velit</a:t>
            </a:r>
            <a:r>
              <a:rPr lang="fr-FR" dirty="0"/>
              <a:t>, </a:t>
            </a:r>
            <a:r>
              <a:rPr lang="fr-FR" dirty="0" err="1"/>
              <a:t>sed</a:t>
            </a:r>
            <a:r>
              <a:rPr lang="fr-FR" dirty="0"/>
              <a:t> quia non </a:t>
            </a:r>
            <a:r>
              <a:rPr lang="fr-FR" dirty="0" err="1"/>
              <a:t>numquam</a:t>
            </a:r>
            <a:r>
              <a:rPr lang="fr-FR" dirty="0"/>
              <a:t> </a:t>
            </a:r>
            <a:r>
              <a:rPr lang="fr-FR" dirty="0" err="1"/>
              <a:t>eius</a:t>
            </a:r>
            <a:r>
              <a:rPr lang="fr-FR" dirty="0"/>
              <a:t> </a:t>
            </a:r>
            <a:r>
              <a:rPr lang="fr-FR" dirty="0" err="1"/>
              <a:t>modi</a:t>
            </a:r>
            <a:r>
              <a:rPr lang="fr-FR" dirty="0"/>
              <a:t> </a:t>
            </a:r>
            <a:r>
              <a:rPr lang="fr-FR" dirty="0" err="1"/>
              <a:t>tempora</a:t>
            </a:r>
            <a:r>
              <a:rPr lang="fr-FR" dirty="0"/>
              <a:t> </a:t>
            </a:r>
            <a:r>
              <a:rPr lang="fr-FR" dirty="0" err="1"/>
              <a:t>incidunt</a:t>
            </a:r>
            <a:r>
              <a:rPr lang="fr-FR" dirty="0"/>
              <a:t> ut </a:t>
            </a:r>
            <a:r>
              <a:rPr lang="fr-FR" dirty="0" err="1"/>
              <a:t>labore</a:t>
            </a:r>
            <a:r>
              <a:rPr lang="fr-FR" dirty="0"/>
              <a:t> et </a:t>
            </a:r>
            <a:r>
              <a:rPr lang="fr-FR" dirty="0" err="1"/>
              <a:t>dolore</a:t>
            </a:r>
            <a:r>
              <a:rPr lang="fr-FR" dirty="0"/>
              <a:t> </a:t>
            </a:r>
            <a:r>
              <a:rPr lang="fr-FR" dirty="0" err="1"/>
              <a:t>magnam</a:t>
            </a:r>
            <a:r>
              <a:rPr lang="fr-FR" dirty="0"/>
              <a:t> </a:t>
            </a:r>
            <a:r>
              <a:rPr lang="fr-FR" dirty="0" err="1"/>
              <a:t>aliquam</a:t>
            </a:r>
            <a:r>
              <a:rPr lang="fr-FR" dirty="0"/>
              <a:t> </a:t>
            </a:r>
            <a:r>
              <a:rPr lang="fr-FR" dirty="0" err="1"/>
              <a:t>quaerat</a:t>
            </a:r>
            <a:r>
              <a:rPr lang="fr-FR" dirty="0"/>
              <a:t> </a:t>
            </a:r>
            <a:r>
              <a:rPr lang="fr-FR" dirty="0" err="1"/>
              <a:t>voluptatem</a:t>
            </a:r>
            <a:r>
              <a:rPr lang="fr-FR" dirty="0"/>
              <a:t>. Ut </a:t>
            </a:r>
            <a:r>
              <a:rPr lang="fr-FR" dirty="0" err="1"/>
              <a:t>enim</a:t>
            </a:r>
            <a:r>
              <a:rPr lang="fr-FR" dirty="0"/>
              <a:t> ad minima </a:t>
            </a:r>
            <a:r>
              <a:rPr lang="fr-FR" dirty="0" err="1"/>
              <a:t>veniam</a:t>
            </a:r>
            <a:r>
              <a:rPr lang="fr-FR" dirty="0"/>
              <a:t>, </a:t>
            </a:r>
            <a:r>
              <a:rPr lang="fr-FR" dirty="0" err="1"/>
              <a:t>quis</a:t>
            </a:r>
            <a:r>
              <a:rPr lang="fr-FR" dirty="0"/>
              <a:t> </a:t>
            </a:r>
            <a:r>
              <a:rPr lang="fr-FR" dirty="0" err="1"/>
              <a:t>nostrum</a:t>
            </a:r>
            <a:r>
              <a:rPr lang="fr-FR" dirty="0"/>
              <a:t> </a:t>
            </a:r>
            <a:r>
              <a:rPr lang="fr-FR" dirty="0" err="1"/>
              <a:t>exercitationem</a:t>
            </a:r>
            <a:r>
              <a:rPr lang="fr-FR" dirty="0"/>
              <a:t> </a:t>
            </a:r>
            <a:r>
              <a:rPr lang="fr-FR" dirty="0" err="1"/>
              <a:t>ullam</a:t>
            </a:r>
            <a:r>
              <a:rPr lang="fr-FR" dirty="0"/>
              <a:t> </a:t>
            </a:r>
            <a:r>
              <a:rPr lang="fr-FR" dirty="0" err="1"/>
              <a:t>corporis</a:t>
            </a:r>
            <a:r>
              <a:rPr lang="fr-FR" dirty="0"/>
              <a:t> </a:t>
            </a:r>
            <a:r>
              <a:rPr lang="fr-FR" dirty="0" err="1"/>
              <a:t>suscipit</a:t>
            </a:r>
            <a:r>
              <a:rPr lang="fr-FR" dirty="0"/>
              <a:t> </a:t>
            </a:r>
            <a:r>
              <a:rPr lang="fr-FR" dirty="0" err="1"/>
              <a:t>laboriosam</a:t>
            </a:r>
            <a:r>
              <a:rPr lang="fr-FR" dirty="0"/>
              <a:t>, </a:t>
            </a:r>
            <a:r>
              <a:rPr lang="fr-FR" dirty="0" err="1"/>
              <a:t>nisi</a:t>
            </a:r>
            <a:r>
              <a:rPr lang="fr-FR" dirty="0"/>
              <a:t> ut </a:t>
            </a:r>
            <a:r>
              <a:rPr lang="fr-FR" dirty="0" err="1"/>
              <a:t>aliquid</a:t>
            </a:r>
            <a:r>
              <a:rPr lang="fr-FR" dirty="0"/>
              <a:t> ex </a:t>
            </a:r>
            <a:r>
              <a:rPr lang="fr-FR" dirty="0" err="1"/>
              <a:t>ea</a:t>
            </a:r>
            <a:r>
              <a:rPr lang="fr-FR" dirty="0"/>
              <a:t> </a:t>
            </a:r>
            <a:r>
              <a:rPr lang="fr-FR" dirty="0" err="1"/>
              <a:t>commodi</a:t>
            </a:r>
            <a:r>
              <a:rPr lang="fr-FR" dirty="0"/>
              <a:t> </a:t>
            </a:r>
            <a:r>
              <a:rPr lang="fr-FR" dirty="0" err="1"/>
              <a:t>consequatur</a:t>
            </a:r>
            <a:r>
              <a:rPr lang="fr-FR" dirty="0"/>
              <a:t>? </a:t>
            </a:r>
          </a:p>
        </p:txBody>
      </p:sp>
      <p:sp>
        <p:nvSpPr>
          <p:cNvPr id="13" name="Espace réservé du texte 12"/>
          <p:cNvSpPr>
            <a:spLocks noGrp="1"/>
          </p:cNvSpPr>
          <p:nvPr>
            <p:ph type="body" sz="quarter" idx="11" hasCustomPrompt="1"/>
          </p:nvPr>
        </p:nvSpPr>
        <p:spPr>
          <a:xfrm>
            <a:off x="200025" y="2993231"/>
            <a:ext cx="2750344" cy="1350169"/>
          </a:xfrm>
          <a:prstGeom prst="rect">
            <a:avLst/>
          </a:prstGeom>
        </p:spPr>
        <p:txBody>
          <a:bodyPr/>
          <a:lstStyle>
            <a:lvl1pPr marL="0" indent="0">
              <a:lnSpc>
                <a:spcPct val="120000"/>
              </a:lnSpc>
              <a:spcBef>
                <a:spcPts val="450"/>
              </a:spcBef>
              <a:buFontTx/>
              <a:buNone/>
              <a:defRPr sz="975" spc="90" baseline="0">
                <a:solidFill>
                  <a:srgbClr val="1D1D1D"/>
                </a:solidFill>
              </a:defRPr>
            </a:lvl1pPr>
          </a:lstStyle>
          <a:p>
            <a:pPr lvl="0"/>
            <a:r>
              <a:rPr lang="fr-FR" sz="975" dirty="0"/>
              <a:t>Cliquez pour modifier le texte de second niveau At </a:t>
            </a:r>
            <a:r>
              <a:rPr lang="fr-FR" sz="975" dirty="0" err="1"/>
              <a:t>vero</a:t>
            </a:r>
            <a:r>
              <a:rPr lang="fr-FR" sz="975" dirty="0"/>
              <a:t> </a:t>
            </a:r>
            <a:r>
              <a:rPr lang="fr-FR" sz="975" dirty="0" err="1"/>
              <a:t>eos</a:t>
            </a:r>
            <a:r>
              <a:rPr lang="fr-FR" sz="975" dirty="0"/>
              <a:t> et </a:t>
            </a:r>
            <a:r>
              <a:rPr lang="fr-FR" sz="975" dirty="0" err="1"/>
              <a:t>accusamus</a:t>
            </a:r>
            <a:r>
              <a:rPr lang="fr-FR" sz="975" dirty="0"/>
              <a:t> et </a:t>
            </a:r>
            <a:r>
              <a:rPr lang="fr-FR" sz="975" dirty="0" err="1"/>
              <a:t>iusto</a:t>
            </a:r>
            <a:r>
              <a:rPr lang="fr-FR" sz="975" dirty="0"/>
              <a:t> </a:t>
            </a:r>
            <a:r>
              <a:rPr lang="fr-FR" sz="975" dirty="0" err="1"/>
              <a:t>odio</a:t>
            </a:r>
            <a:r>
              <a:rPr lang="fr-FR" sz="975" dirty="0"/>
              <a:t> </a:t>
            </a:r>
            <a:r>
              <a:rPr lang="fr-FR" sz="975" dirty="0" err="1"/>
              <a:t>dignissimos</a:t>
            </a:r>
            <a:r>
              <a:rPr lang="fr-FR" sz="975" dirty="0"/>
              <a:t> </a:t>
            </a:r>
            <a:r>
              <a:rPr lang="fr-FR" sz="975" dirty="0" err="1"/>
              <a:t>ducimus</a:t>
            </a:r>
            <a:r>
              <a:rPr lang="fr-FR" sz="975" dirty="0"/>
              <a:t> qui </a:t>
            </a:r>
            <a:r>
              <a:rPr lang="fr-FR" sz="975" dirty="0" err="1"/>
              <a:t>blanditiis</a:t>
            </a:r>
            <a:r>
              <a:rPr lang="fr-FR" sz="975" dirty="0"/>
              <a:t> </a:t>
            </a:r>
            <a:r>
              <a:rPr lang="fr-FR" sz="975" dirty="0" err="1"/>
              <a:t>praesentium</a:t>
            </a:r>
            <a:r>
              <a:rPr lang="fr-FR" sz="975" dirty="0"/>
              <a:t> </a:t>
            </a:r>
            <a:r>
              <a:rPr lang="fr-FR" sz="975" dirty="0" err="1"/>
              <a:t>voluptatum</a:t>
            </a:r>
            <a:r>
              <a:rPr lang="fr-FR" sz="975" dirty="0"/>
              <a:t> </a:t>
            </a:r>
            <a:r>
              <a:rPr lang="fr-FR" sz="975" dirty="0" err="1"/>
              <a:t>deleniti</a:t>
            </a:r>
            <a:r>
              <a:rPr lang="fr-FR" sz="975" dirty="0"/>
              <a:t> </a:t>
            </a:r>
            <a:r>
              <a:rPr lang="fr-FR" sz="975" dirty="0" err="1"/>
              <a:t>atque</a:t>
            </a:r>
            <a:r>
              <a:rPr lang="fr-FR" sz="975" dirty="0"/>
              <a:t> </a:t>
            </a:r>
            <a:r>
              <a:rPr lang="fr-FR" sz="975" dirty="0" err="1"/>
              <a:t>corrupti</a:t>
            </a:r>
            <a:r>
              <a:rPr lang="fr-FR" sz="975" dirty="0"/>
              <a:t> </a:t>
            </a:r>
            <a:r>
              <a:rPr lang="fr-FR" sz="975" dirty="0" err="1"/>
              <a:t>quos</a:t>
            </a:r>
            <a:r>
              <a:rPr lang="fr-FR" sz="975" dirty="0"/>
              <a:t> </a:t>
            </a:r>
            <a:r>
              <a:rPr lang="fr-FR" sz="975" dirty="0" err="1"/>
              <a:t>dolores</a:t>
            </a:r>
            <a:r>
              <a:rPr lang="fr-FR" sz="975" dirty="0"/>
              <a:t> et </a:t>
            </a:r>
            <a:r>
              <a:rPr lang="fr-FR" sz="975" dirty="0" err="1"/>
              <a:t>quas</a:t>
            </a:r>
            <a:r>
              <a:rPr lang="fr-FR" sz="975" dirty="0"/>
              <a:t> </a:t>
            </a:r>
            <a:r>
              <a:rPr lang="fr-FR" sz="975" dirty="0" err="1"/>
              <a:t>molestias</a:t>
            </a:r>
            <a:r>
              <a:rPr lang="fr-FR" sz="975" dirty="0"/>
              <a:t> </a:t>
            </a:r>
            <a:r>
              <a:rPr lang="fr-FR" sz="975" dirty="0" err="1"/>
              <a:t>excepturi</a:t>
            </a:r>
            <a:r>
              <a:rPr lang="fr-FR" sz="975" dirty="0"/>
              <a:t> </a:t>
            </a:r>
            <a:r>
              <a:rPr lang="fr-FR" sz="975" dirty="0" err="1"/>
              <a:t>sint</a:t>
            </a:r>
            <a:r>
              <a:rPr lang="fr-FR" sz="975" dirty="0"/>
              <a:t> </a:t>
            </a:r>
            <a:r>
              <a:rPr lang="fr-FR" sz="975" dirty="0" err="1"/>
              <a:t>occaecati</a:t>
            </a:r>
            <a:r>
              <a:rPr lang="fr-FR" sz="975" dirty="0"/>
              <a:t> </a:t>
            </a:r>
            <a:r>
              <a:rPr lang="fr-FR" sz="975" dirty="0" err="1"/>
              <a:t>cupiditate</a:t>
            </a:r>
            <a:r>
              <a:rPr lang="fr-FR" sz="975" dirty="0"/>
              <a:t> no.</a:t>
            </a:r>
            <a:endParaRPr lang="fr-FR" dirty="0"/>
          </a:p>
        </p:txBody>
      </p:sp>
      <p:sp>
        <p:nvSpPr>
          <p:cNvPr id="17" name="Espace réservé du texte 12"/>
          <p:cNvSpPr>
            <a:spLocks noGrp="1"/>
          </p:cNvSpPr>
          <p:nvPr>
            <p:ph type="body" sz="quarter" idx="12" hasCustomPrompt="1"/>
          </p:nvPr>
        </p:nvSpPr>
        <p:spPr>
          <a:xfrm>
            <a:off x="3136106" y="2993231"/>
            <a:ext cx="2750344" cy="1350169"/>
          </a:xfrm>
          <a:prstGeom prst="rect">
            <a:avLst/>
          </a:prstGeom>
        </p:spPr>
        <p:txBody>
          <a:bodyPr/>
          <a:lstStyle>
            <a:lvl1pPr marL="0" indent="0">
              <a:lnSpc>
                <a:spcPct val="120000"/>
              </a:lnSpc>
              <a:spcBef>
                <a:spcPts val="450"/>
              </a:spcBef>
              <a:buFontTx/>
              <a:buNone/>
              <a:defRPr sz="975" spc="90" baseline="0">
                <a:solidFill>
                  <a:srgbClr val="1D1D1D"/>
                </a:solidFill>
              </a:defRPr>
            </a:lvl1pPr>
          </a:lstStyle>
          <a:p>
            <a:pPr lvl="0"/>
            <a:r>
              <a:rPr lang="fr-FR" sz="975" dirty="0"/>
              <a:t>Cliquez pour modifier le texte de second niveau At </a:t>
            </a:r>
            <a:r>
              <a:rPr lang="fr-FR" sz="975" dirty="0" err="1"/>
              <a:t>vero</a:t>
            </a:r>
            <a:r>
              <a:rPr lang="fr-FR" sz="975" dirty="0"/>
              <a:t> </a:t>
            </a:r>
            <a:r>
              <a:rPr lang="fr-FR" sz="975" dirty="0" err="1"/>
              <a:t>eos</a:t>
            </a:r>
            <a:r>
              <a:rPr lang="fr-FR" sz="975" dirty="0"/>
              <a:t> et </a:t>
            </a:r>
            <a:r>
              <a:rPr lang="fr-FR" sz="975" dirty="0" err="1"/>
              <a:t>accusamus</a:t>
            </a:r>
            <a:r>
              <a:rPr lang="fr-FR" sz="975" dirty="0"/>
              <a:t> et </a:t>
            </a:r>
            <a:r>
              <a:rPr lang="fr-FR" sz="975" dirty="0" err="1"/>
              <a:t>iusto</a:t>
            </a:r>
            <a:r>
              <a:rPr lang="fr-FR" sz="975" dirty="0"/>
              <a:t> </a:t>
            </a:r>
            <a:r>
              <a:rPr lang="fr-FR" sz="975" dirty="0" err="1"/>
              <a:t>odio</a:t>
            </a:r>
            <a:r>
              <a:rPr lang="fr-FR" sz="975" dirty="0"/>
              <a:t> </a:t>
            </a:r>
            <a:r>
              <a:rPr lang="fr-FR" sz="975" dirty="0" err="1"/>
              <a:t>dignissimos</a:t>
            </a:r>
            <a:r>
              <a:rPr lang="fr-FR" sz="975" dirty="0"/>
              <a:t> </a:t>
            </a:r>
            <a:r>
              <a:rPr lang="fr-FR" sz="975" dirty="0" err="1"/>
              <a:t>ducimus</a:t>
            </a:r>
            <a:r>
              <a:rPr lang="fr-FR" sz="975" dirty="0"/>
              <a:t> qui </a:t>
            </a:r>
            <a:r>
              <a:rPr lang="fr-FR" sz="975" dirty="0" err="1"/>
              <a:t>blanditiis</a:t>
            </a:r>
            <a:r>
              <a:rPr lang="fr-FR" sz="975" dirty="0"/>
              <a:t> </a:t>
            </a:r>
            <a:r>
              <a:rPr lang="fr-FR" sz="975" dirty="0" err="1"/>
              <a:t>praesentium</a:t>
            </a:r>
            <a:r>
              <a:rPr lang="fr-FR" sz="975" dirty="0"/>
              <a:t> </a:t>
            </a:r>
            <a:r>
              <a:rPr lang="fr-FR" sz="975" dirty="0" err="1"/>
              <a:t>voluptatum</a:t>
            </a:r>
            <a:r>
              <a:rPr lang="fr-FR" sz="975" dirty="0"/>
              <a:t> </a:t>
            </a:r>
            <a:r>
              <a:rPr lang="fr-FR" sz="975" dirty="0" err="1"/>
              <a:t>deleniti</a:t>
            </a:r>
            <a:r>
              <a:rPr lang="fr-FR" sz="975" dirty="0"/>
              <a:t> </a:t>
            </a:r>
            <a:r>
              <a:rPr lang="fr-FR" sz="975" dirty="0" err="1"/>
              <a:t>atque</a:t>
            </a:r>
            <a:r>
              <a:rPr lang="fr-FR" sz="975" dirty="0"/>
              <a:t> </a:t>
            </a:r>
            <a:r>
              <a:rPr lang="fr-FR" sz="975" dirty="0" err="1"/>
              <a:t>corrupti</a:t>
            </a:r>
            <a:r>
              <a:rPr lang="fr-FR" sz="975" dirty="0"/>
              <a:t> </a:t>
            </a:r>
            <a:r>
              <a:rPr lang="fr-FR" sz="975" dirty="0" err="1"/>
              <a:t>quos</a:t>
            </a:r>
            <a:r>
              <a:rPr lang="fr-FR" sz="975" dirty="0"/>
              <a:t> </a:t>
            </a:r>
            <a:r>
              <a:rPr lang="fr-FR" sz="975" dirty="0" err="1"/>
              <a:t>dolores</a:t>
            </a:r>
            <a:r>
              <a:rPr lang="fr-FR" sz="975" dirty="0"/>
              <a:t> et </a:t>
            </a:r>
            <a:r>
              <a:rPr lang="fr-FR" sz="975" dirty="0" err="1"/>
              <a:t>quas</a:t>
            </a:r>
            <a:r>
              <a:rPr lang="fr-FR" sz="975" dirty="0"/>
              <a:t> </a:t>
            </a:r>
            <a:r>
              <a:rPr lang="fr-FR" sz="975" dirty="0" err="1"/>
              <a:t>molestias</a:t>
            </a:r>
            <a:r>
              <a:rPr lang="fr-FR" sz="975" dirty="0"/>
              <a:t> </a:t>
            </a:r>
            <a:r>
              <a:rPr lang="fr-FR" sz="975" dirty="0" err="1"/>
              <a:t>excepturi</a:t>
            </a:r>
            <a:r>
              <a:rPr lang="fr-FR" sz="975" dirty="0"/>
              <a:t> </a:t>
            </a:r>
            <a:r>
              <a:rPr lang="fr-FR" sz="975" dirty="0" err="1"/>
              <a:t>sint</a:t>
            </a:r>
            <a:r>
              <a:rPr lang="fr-FR" sz="975" dirty="0"/>
              <a:t> </a:t>
            </a:r>
            <a:r>
              <a:rPr lang="fr-FR" sz="975" dirty="0" err="1"/>
              <a:t>occaecati</a:t>
            </a:r>
            <a:r>
              <a:rPr lang="fr-FR" sz="975" dirty="0"/>
              <a:t> </a:t>
            </a:r>
            <a:r>
              <a:rPr lang="fr-FR" sz="975" dirty="0" err="1"/>
              <a:t>cupiditate</a:t>
            </a:r>
            <a:r>
              <a:rPr lang="fr-FR" sz="975" dirty="0"/>
              <a:t>.</a:t>
            </a:r>
            <a:endParaRPr lang="fr-FR" dirty="0"/>
          </a:p>
        </p:txBody>
      </p:sp>
      <p:sp>
        <p:nvSpPr>
          <p:cNvPr id="18" name="Espace réservé du texte 12"/>
          <p:cNvSpPr>
            <a:spLocks noGrp="1"/>
          </p:cNvSpPr>
          <p:nvPr>
            <p:ph type="body" sz="quarter" idx="13" hasCustomPrompt="1"/>
          </p:nvPr>
        </p:nvSpPr>
        <p:spPr>
          <a:xfrm>
            <a:off x="6072188" y="2993230"/>
            <a:ext cx="2750344" cy="1350169"/>
          </a:xfrm>
          <a:prstGeom prst="rect">
            <a:avLst/>
          </a:prstGeom>
        </p:spPr>
        <p:txBody>
          <a:bodyPr/>
          <a:lstStyle>
            <a:lvl1pPr marL="0" indent="0">
              <a:lnSpc>
                <a:spcPct val="120000"/>
              </a:lnSpc>
              <a:spcBef>
                <a:spcPts val="450"/>
              </a:spcBef>
              <a:buFontTx/>
              <a:buNone/>
              <a:defRPr sz="975" spc="90" baseline="0">
                <a:solidFill>
                  <a:srgbClr val="1D1D1D"/>
                </a:solidFill>
              </a:defRPr>
            </a:lvl1pPr>
          </a:lstStyle>
          <a:p>
            <a:pPr lvl="0"/>
            <a:r>
              <a:rPr lang="fr-FR" sz="975" dirty="0"/>
              <a:t>Cliquez pour modifier le texte de second niveau At </a:t>
            </a:r>
            <a:r>
              <a:rPr lang="fr-FR" sz="975" dirty="0" err="1"/>
              <a:t>vero</a:t>
            </a:r>
            <a:r>
              <a:rPr lang="fr-FR" sz="975" dirty="0"/>
              <a:t> </a:t>
            </a:r>
            <a:r>
              <a:rPr lang="fr-FR" sz="975" dirty="0" err="1"/>
              <a:t>eos</a:t>
            </a:r>
            <a:r>
              <a:rPr lang="fr-FR" sz="975" dirty="0"/>
              <a:t> et </a:t>
            </a:r>
            <a:r>
              <a:rPr lang="fr-FR" sz="975" dirty="0" err="1"/>
              <a:t>accusamus</a:t>
            </a:r>
            <a:r>
              <a:rPr lang="fr-FR" sz="975" dirty="0"/>
              <a:t> et </a:t>
            </a:r>
            <a:r>
              <a:rPr lang="fr-FR" sz="975" dirty="0" err="1"/>
              <a:t>iusto</a:t>
            </a:r>
            <a:r>
              <a:rPr lang="fr-FR" sz="975" dirty="0"/>
              <a:t> </a:t>
            </a:r>
            <a:r>
              <a:rPr lang="fr-FR" sz="975" dirty="0" err="1"/>
              <a:t>odio</a:t>
            </a:r>
            <a:r>
              <a:rPr lang="fr-FR" sz="975" dirty="0"/>
              <a:t> </a:t>
            </a:r>
            <a:r>
              <a:rPr lang="fr-FR" sz="975" dirty="0" err="1"/>
              <a:t>dignissimos</a:t>
            </a:r>
            <a:r>
              <a:rPr lang="fr-FR" sz="975" dirty="0"/>
              <a:t> </a:t>
            </a:r>
            <a:r>
              <a:rPr lang="fr-FR" sz="975" dirty="0" err="1"/>
              <a:t>ducimus</a:t>
            </a:r>
            <a:r>
              <a:rPr lang="fr-FR" sz="975" dirty="0"/>
              <a:t> qui </a:t>
            </a:r>
            <a:r>
              <a:rPr lang="fr-FR" sz="975" dirty="0" err="1"/>
              <a:t>blanditiis</a:t>
            </a:r>
            <a:r>
              <a:rPr lang="fr-FR" sz="975" dirty="0"/>
              <a:t> </a:t>
            </a:r>
            <a:r>
              <a:rPr lang="fr-FR" sz="975" dirty="0" err="1"/>
              <a:t>praesentium</a:t>
            </a:r>
            <a:r>
              <a:rPr lang="fr-FR" sz="975" dirty="0"/>
              <a:t> </a:t>
            </a:r>
            <a:r>
              <a:rPr lang="fr-FR" sz="975" dirty="0" err="1"/>
              <a:t>voluptatum</a:t>
            </a:r>
            <a:r>
              <a:rPr lang="fr-FR" sz="975" dirty="0"/>
              <a:t> </a:t>
            </a:r>
            <a:r>
              <a:rPr lang="fr-FR" sz="975" dirty="0" err="1"/>
              <a:t>deleniti</a:t>
            </a:r>
            <a:r>
              <a:rPr lang="fr-FR" sz="975" dirty="0"/>
              <a:t> </a:t>
            </a:r>
            <a:r>
              <a:rPr lang="fr-FR" sz="975" dirty="0" err="1"/>
              <a:t>atque</a:t>
            </a:r>
            <a:r>
              <a:rPr lang="fr-FR" sz="975" dirty="0"/>
              <a:t> </a:t>
            </a:r>
            <a:r>
              <a:rPr lang="fr-FR" sz="975" dirty="0" err="1"/>
              <a:t>corrupti</a:t>
            </a:r>
            <a:r>
              <a:rPr lang="fr-FR" sz="975" dirty="0"/>
              <a:t> </a:t>
            </a:r>
            <a:r>
              <a:rPr lang="fr-FR" sz="975" dirty="0" err="1"/>
              <a:t>quos</a:t>
            </a:r>
            <a:r>
              <a:rPr lang="fr-FR" sz="975" dirty="0"/>
              <a:t> </a:t>
            </a:r>
            <a:r>
              <a:rPr lang="fr-FR" sz="975" dirty="0" err="1"/>
              <a:t>dolores</a:t>
            </a:r>
            <a:r>
              <a:rPr lang="fr-FR" sz="975" dirty="0"/>
              <a:t> et </a:t>
            </a:r>
            <a:r>
              <a:rPr lang="fr-FR" sz="975" dirty="0" err="1"/>
              <a:t>quas</a:t>
            </a:r>
            <a:r>
              <a:rPr lang="fr-FR" sz="975" dirty="0"/>
              <a:t> </a:t>
            </a:r>
            <a:r>
              <a:rPr lang="fr-FR" sz="975" dirty="0" err="1"/>
              <a:t>molestias</a:t>
            </a:r>
            <a:r>
              <a:rPr lang="fr-FR" sz="975" dirty="0"/>
              <a:t> </a:t>
            </a:r>
            <a:r>
              <a:rPr lang="fr-FR" sz="975" dirty="0" err="1"/>
              <a:t>excepturi</a:t>
            </a:r>
            <a:r>
              <a:rPr lang="fr-FR" sz="975" dirty="0"/>
              <a:t> </a:t>
            </a:r>
            <a:r>
              <a:rPr lang="fr-FR" sz="975" dirty="0" err="1"/>
              <a:t>sint</a:t>
            </a:r>
            <a:r>
              <a:rPr lang="fr-FR" sz="975" dirty="0"/>
              <a:t>.</a:t>
            </a:r>
            <a:endParaRPr lang="fr-FR" dirty="0"/>
          </a:p>
        </p:txBody>
      </p:sp>
      <p:sp>
        <p:nvSpPr>
          <p:cNvPr id="19" name="Rectangle 18"/>
          <p:cNvSpPr/>
          <p:nvPr/>
        </p:nvSpPr>
        <p:spPr>
          <a:xfrm>
            <a:off x="143813" y="4390915"/>
            <a:ext cx="8853069" cy="61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3" name="Espace réservé du texte 22"/>
          <p:cNvSpPr>
            <a:spLocks noGrp="1"/>
          </p:cNvSpPr>
          <p:nvPr>
            <p:ph type="body" sz="quarter" idx="14" hasCustomPrompt="1"/>
          </p:nvPr>
        </p:nvSpPr>
        <p:spPr>
          <a:xfrm>
            <a:off x="662716" y="4390915"/>
            <a:ext cx="7815263" cy="617900"/>
          </a:xfrm>
          <a:prstGeom prst="rect">
            <a:avLst/>
          </a:prstGeom>
        </p:spPr>
        <p:txBody>
          <a:bodyPr anchor="ctr"/>
          <a:lstStyle>
            <a:lvl1pPr marL="0" indent="0" algn="ctr">
              <a:spcBef>
                <a:spcPts val="450"/>
              </a:spcBef>
              <a:buFontTx/>
              <a:buNone/>
              <a:defRPr sz="1200" b="1">
                <a:solidFill>
                  <a:srgbClr val="FFFFFF"/>
                </a:solidFill>
              </a:defRPr>
            </a:lvl1pPr>
          </a:lstStyle>
          <a:p>
            <a:pPr lvl="0"/>
            <a:r>
              <a:rPr lang="fr-FR" dirty="0"/>
              <a:t>CLIQUEZ POUR MODIFIER LE STYLE DU TEXTE </a:t>
            </a:r>
            <a:br>
              <a:rPr lang="fr-FR" dirty="0"/>
            </a:br>
            <a:r>
              <a:rPr lang="fr-FR" dirty="0"/>
              <a:t>SUR DEUX LIGNES</a:t>
            </a:r>
          </a:p>
        </p:txBody>
      </p:sp>
    </p:spTree>
    <p:extLst>
      <p:ext uri="{BB962C8B-B14F-4D97-AF65-F5344CB8AC3E}">
        <p14:creationId xmlns:p14="http://schemas.microsoft.com/office/powerpoint/2010/main" val="177913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0" name="Image 3" descr="img couv.jpg"/>
          <p:cNvPicPr>
            <a:picLocks noChangeAspect="1"/>
          </p:cNvPicPr>
          <p:nvPr/>
        </p:nvPicPr>
        <p:blipFill rotWithShape="1">
          <a:blip r:embed="rId2" cstate="print">
            <a:extLst>
              <a:ext uri="{28A0092B-C50C-407E-A947-70E740481C1C}">
                <a14:useLocalDpi xmlns:a14="http://schemas.microsoft.com/office/drawing/2010/main" val="0"/>
              </a:ext>
            </a:extLst>
          </a:blip>
          <a:srcRect r="1173" b="24765"/>
          <a:stretch/>
        </p:blipFill>
        <p:spPr>
          <a:xfrm>
            <a:off x="0" y="0"/>
            <a:ext cx="9144000" cy="5236046"/>
          </a:xfrm>
          <a:prstGeom prst="rect">
            <a:avLst/>
          </a:prstGeom>
          <a:ln>
            <a:noFill/>
          </a:ln>
        </p:spPr>
      </p:pic>
      <p:sp>
        <p:nvSpPr>
          <p:cNvPr id="12" name="Text Placeholder 11"/>
          <p:cNvSpPr>
            <a:spLocks noGrp="1"/>
          </p:cNvSpPr>
          <p:nvPr>
            <p:ph type="body" sz="quarter" idx="11" hasCustomPrompt="1"/>
          </p:nvPr>
        </p:nvSpPr>
        <p:spPr>
          <a:xfrm>
            <a:off x="0" y="3561805"/>
            <a:ext cx="9251950" cy="594122"/>
          </a:xfrm>
          <a:prstGeom prst="rect">
            <a:avLst/>
          </a:prstGeom>
        </p:spPr>
        <p:txBody>
          <a:bodyPr vert="horz" lIns="121917" tIns="60958" rIns="121917" bIns="60958"/>
          <a:lstStyle>
            <a:lvl1pPr marL="0" indent="0" algn="ctr">
              <a:buNone/>
              <a:defRPr sz="3975" spc="300">
                <a:solidFill>
                  <a:srgbClr val="82C93F"/>
                </a:solidFill>
                <a:latin typeface="Century Gothic"/>
                <a:cs typeface="Century Gothic"/>
              </a:defRPr>
            </a:lvl1pPr>
            <a:lvl2pPr marL="457189" indent="0">
              <a:buNone/>
              <a:defRPr/>
            </a:lvl2pPr>
            <a:lvl3pPr marL="914378" indent="0">
              <a:buNone/>
              <a:defRPr/>
            </a:lvl3pPr>
            <a:lvl4pPr marL="1371566" indent="0">
              <a:buNone/>
              <a:defRPr/>
            </a:lvl4pPr>
            <a:lvl5pPr marL="1828754" indent="0">
              <a:buNone/>
              <a:defRPr/>
            </a:lvl5pPr>
          </a:lstStyle>
          <a:p>
            <a:pPr lvl="0"/>
            <a:r>
              <a:rPr lang="en-GB" dirty="0"/>
              <a:t>SUBTITLE</a:t>
            </a:r>
          </a:p>
        </p:txBody>
      </p:sp>
      <p:pic>
        <p:nvPicPr>
          <p:cNvPr id="7" name="Picture 2"/>
          <p:cNvPicPr>
            <a:picLocks noChangeAspect="1" noChangeArrowheads="1"/>
          </p:cNvPicPr>
          <p:nvPr/>
        </p:nvPicPr>
        <p:blipFill>
          <a:blip r:embed="rId3" cstate="print"/>
          <a:srcRect t="33333"/>
          <a:stretch>
            <a:fillRect/>
          </a:stretch>
        </p:blipFill>
        <p:spPr bwMode="auto">
          <a:xfrm>
            <a:off x="3" y="5020024"/>
            <a:ext cx="9143999" cy="320235"/>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0" y="1203598"/>
            <a:ext cx="9251950" cy="1728192"/>
          </a:xfrm>
          <a:prstGeom prst="rect">
            <a:avLst/>
          </a:prstGeom>
        </p:spPr>
        <p:txBody>
          <a:bodyPr vert="horz" lIns="121917" tIns="60958" rIns="121917" bIns="60958"/>
          <a:lstStyle>
            <a:lvl1pPr marL="0" indent="0" algn="ctr">
              <a:lnSpc>
                <a:spcPct val="100000"/>
              </a:lnSpc>
              <a:spcBef>
                <a:spcPts val="1800"/>
              </a:spcBef>
              <a:buNone/>
              <a:defRPr sz="5025" b="1">
                <a:solidFill>
                  <a:srgbClr val="FFFFFF"/>
                </a:solidFill>
                <a:latin typeface="Century Gothic"/>
                <a:cs typeface="Century Gothic"/>
              </a:defRPr>
            </a:lvl1pPr>
          </a:lstStyle>
          <a:p>
            <a:pPr lvl="0"/>
            <a:r>
              <a:rPr lang="en-GB" dirty="0"/>
              <a:t>PRESENTATION TITLE</a:t>
            </a:r>
          </a:p>
        </p:txBody>
      </p:sp>
      <p:pic>
        <p:nvPicPr>
          <p:cNvPr id="8" name="Image 7" descr="LOGO OECD-02-33.png"/>
          <p:cNvPicPr>
            <a:picLocks noChangeAspect="1"/>
          </p:cNvPicPr>
          <p:nvPr/>
        </p:nvPicPr>
        <p:blipFill>
          <a:blip r:embed="rId4" cstate="print"/>
          <a:stretch>
            <a:fillRect/>
          </a:stretch>
        </p:blipFill>
        <p:spPr>
          <a:xfrm>
            <a:off x="7891939" y="-6691"/>
            <a:ext cx="1252067" cy="576580"/>
          </a:xfrm>
          <a:prstGeom prst="rect">
            <a:avLst/>
          </a:prstGeom>
        </p:spPr>
      </p:pic>
    </p:spTree>
    <p:extLst>
      <p:ext uri="{BB962C8B-B14F-4D97-AF65-F5344CB8AC3E}">
        <p14:creationId xmlns:p14="http://schemas.microsoft.com/office/powerpoint/2010/main" val="213895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vidence Management">
    <p:bg>
      <p:bgPr>
        <a:solidFill>
          <a:srgbClr val="13B1C1"/>
        </a:solidFill>
        <a:effectLst/>
      </p:bgPr>
    </p:bg>
    <p:spTree>
      <p:nvGrpSpPr>
        <p:cNvPr id="1" name=""/>
        <p:cNvGrpSpPr/>
        <p:nvPr/>
      </p:nvGrpSpPr>
      <p:grpSpPr>
        <a:xfrm>
          <a:off x="0" y="0"/>
          <a:ext cx="0" cy="0"/>
          <a:chOff x="0" y="0"/>
          <a:chExt cx="0" cy="0"/>
        </a:xfrm>
      </p:grpSpPr>
      <p:cxnSp>
        <p:nvCxnSpPr>
          <p:cNvPr id="10" name="Connecteur droit 6"/>
          <p:cNvCxnSpPr/>
          <p:nvPr/>
        </p:nvCxnSpPr>
        <p:spPr>
          <a:xfrm>
            <a:off x="4084324" y="3219822"/>
            <a:ext cx="1010192" cy="0"/>
          </a:xfrm>
          <a:prstGeom prst="straightConnector1">
            <a:avLst/>
          </a:prstGeom>
          <a:noFill/>
          <a:ln w="6345">
            <a:solidFill>
              <a:srgbClr val="FFFFFF"/>
            </a:solidFill>
            <a:prstDash val="solid"/>
            <a:miter/>
          </a:ln>
        </p:spPr>
      </p:cxnSp>
      <p:sp>
        <p:nvSpPr>
          <p:cNvPr id="11" name="Rectangle 8"/>
          <p:cNvSpPr/>
          <p:nvPr/>
        </p:nvSpPr>
        <p:spPr>
          <a:xfrm rot="5400013">
            <a:off x="-295837" y="4022180"/>
            <a:ext cx="1417164" cy="825483"/>
          </a:xfrm>
          <a:prstGeom prst="rect">
            <a:avLst/>
          </a:prstGeom>
          <a:solidFill>
            <a:srgbClr val="004B78"/>
          </a:solidFill>
          <a:ln w="12701">
            <a:solidFill>
              <a:srgbClr val="084671"/>
            </a:solidFill>
            <a:prstDash val="solid"/>
            <a:miter/>
          </a:ln>
        </p:spPr>
        <p:txBody>
          <a:bodyPr vert="horz" wrap="square" lIns="91438" tIns="45719" rIns="91438" bIns="45719" anchor="ctr" anchorCtr="1" compatLnSpc="1"/>
          <a:lstStyle/>
          <a:p>
            <a:pPr algn="ctr" defTabSz="914378">
              <a:defRPr sz="1800" b="0" i="0" u="none" strike="noStrike" kern="0" cap="none" spc="0" baseline="0">
                <a:solidFill>
                  <a:srgbClr val="000000"/>
                </a:solidFill>
                <a:uFillTx/>
              </a:defRPr>
            </a:pPr>
            <a:endParaRPr lang="fr-FR" sz="1800" b="1" dirty="0">
              <a:solidFill>
                <a:srgbClr val="FFFFFF"/>
              </a:solidFill>
            </a:endParaRPr>
          </a:p>
        </p:txBody>
      </p:sp>
      <p:sp>
        <p:nvSpPr>
          <p:cNvPr id="2" name="Title 1"/>
          <p:cNvSpPr txBox="1">
            <a:spLocks noGrp="1"/>
          </p:cNvSpPr>
          <p:nvPr>
            <p:ph type="ctrTitle" hasCustomPrompt="1"/>
          </p:nvPr>
        </p:nvSpPr>
        <p:spPr>
          <a:xfrm>
            <a:off x="74776" y="1545638"/>
            <a:ext cx="8928992" cy="1086834"/>
          </a:xfrm>
          <a:prstGeom prst="rect">
            <a:avLst/>
          </a:prstGeom>
        </p:spPr>
        <p:txBody>
          <a:bodyPr lIns="121917" tIns="60958" rIns="121917" bIns="60958" anchor="t" anchorCtr="1"/>
          <a:lstStyle>
            <a:lvl1pPr algn="ctr">
              <a:defRPr sz="5025" b="1" cap="all">
                <a:solidFill>
                  <a:srgbClr val="FFFFFF"/>
                </a:solidFill>
                <a:latin typeface="Century Gothic"/>
                <a:cs typeface="Century Gothic"/>
              </a:defRPr>
            </a:lvl1pPr>
          </a:lstStyle>
          <a:p>
            <a:pPr lvl="0"/>
            <a:r>
              <a:rPr lang="fr-FR" dirty="0"/>
              <a:t>EVIDENCE</a:t>
            </a:r>
            <a:br>
              <a:rPr lang="fr-FR" dirty="0"/>
            </a:br>
            <a:r>
              <a:rPr lang="fr-FR" dirty="0"/>
              <a:t>MANAGEMENT</a:t>
            </a:r>
            <a:endParaRPr lang="en-US" dirty="0"/>
          </a:p>
        </p:txBody>
      </p:sp>
      <p:sp>
        <p:nvSpPr>
          <p:cNvPr id="7" name="Text Placeholder 6"/>
          <p:cNvSpPr>
            <a:spLocks noGrp="1"/>
          </p:cNvSpPr>
          <p:nvPr>
            <p:ph type="body" sz="quarter" idx="11" hasCustomPrompt="1"/>
          </p:nvPr>
        </p:nvSpPr>
        <p:spPr>
          <a:xfrm>
            <a:off x="0" y="3705877"/>
            <a:ext cx="827088" cy="1437624"/>
          </a:xfrm>
          <a:prstGeom prst="rect">
            <a:avLst/>
          </a:prstGeom>
        </p:spPr>
        <p:txBody>
          <a:bodyPr vert="horz" lIns="121917" tIns="60958" rIns="121917" bIns="60958" anchor="ctr"/>
          <a:lstStyle>
            <a:lvl1pPr marL="0" indent="0" algn="ctr">
              <a:buNone/>
              <a:defRPr b="1">
                <a:solidFill>
                  <a:srgbClr val="FFFFFF"/>
                </a:solidFill>
                <a:latin typeface="Century Gothic"/>
                <a:cs typeface="Century Gothic"/>
              </a:defRPr>
            </a:lvl1pPr>
          </a:lstStyle>
          <a:p>
            <a:pPr lvl="0"/>
            <a:r>
              <a:rPr lang="en-GB" dirty="0"/>
              <a:t>#.</a:t>
            </a:r>
          </a:p>
        </p:txBody>
      </p:sp>
      <p:sp>
        <p:nvSpPr>
          <p:cNvPr id="9" name="Content Placeholder 8"/>
          <p:cNvSpPr>
            <a:spLocks noGrp="1"/>
          </p:cNvSpPr>
          <p:nvPr>
            <p:ph sz="quarter" idx="12" hasCustomPrompt="1"/>
          </p:nvPr>
        </p:nvSpPr>
        <p:spPr>
          <a:xfrm>
            <a:off x="1168387" y="3723061"/>
            <a:ext cx="6859999" cy="648891"/>
          </a:xfrm>
          <a:prstGeom prst="rect">
            <a:avLst/>
          </a:prstGeom>
        </p:spPr>
        <p:txBody>
          <a:bodyPr vert="horz" lIns="121917" tIns="60958" rIns="121917" bIns="60958"/>
          <a:lstStyle>
            <a:lvl1pPr marL="0" indent="0" algn="ctr">
              <a:buNone/>
              <a:defRPr sz="2025">
                <a:solidFill>
                  <a:srgbClr val="FFFFFF"/>
                </a:solidFill>
                <a:latin typeface="Verdana"/>
                <a:cs typeface="Verdana"/>
              </a:defRPr>
            </a:lvl1pPr>
            <a:lvl2pPr marL="457189" indent="0" algn="ctr">
              <a:buNone/>
              <a:defRPr/>
            </a:lvl2pPr>
            <a:lvl3pPr marL="914378" indent="0" algn="ctr">
              <a:buNone/>
              <a:defRPr/>
            </a:lvl3pPr>
            <a:lvl4pPr marL="1371566" indent="0" algn="ctr">
              <a:buNone/>
              <a:defRPr/>
            </a:lvl4pPr>
            <a:lvl5pPr marL="1828754" indent="0" algn="ctr">
              <a:buNone/>
              <a:defRPr/>
            </a:lvl5pPr>
          </a:lstStyle>
          <a:p>
            <a:pPr lvl="0"/>
            <a:r>
              <a:rPr lang="en-GB" dirty="0"/>
              <a:t>Subtitle</a:t>
            </a:r>
          </a:p>
        </p:txBody>
      </p:sp>
      <p:pic>
        <p:nvPicPr>
          <p:cNvPr id="12" name="Image 11"/>
          <p:cNvPicPr>
            <a:picLocks noChangeAspect="1"/>
          </p:cNvPicPr>
          <p:nvPr/>
        </p:nvPicPr>
        <p:blipFill>
          <a:blip r:embed="rId2" cstate="print"/>
          <a:stretch>
            <a:fillRect/>
          </a:stretch>
        </p:blipFill>
        <p:spPr>
          <a:xfrm>
            <a:off x="4177227" y="483521"/>
            <a:ext cx="789538" cy="719139"/>
          </a:xfrm>
          <a:prstGeom prst="rect">
            <a:avLst/>
          </a:prstGeom>
          <a:noFill/>
          <a:ln>
            <a:noFill/>
          </a:ln>
        </p:spPr>
      </p:pic>
    </p:spTree>
    <p:extLst>
      <p:ext uri="{BB962C8B-B14F-4D97-AF65-F5344CB8AC3E}">
        <p14:creationId xmlns:p14="http://schemas.microsoft.com/office/powerpoint/2010/main" val="20968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emf"/><Relationship Id="rId5" Type="http://schemas.openxmlformats.org/officeDocument/2006/relationships/slideLayout" Target="../slideLayouts/slideLayout12.xml"/><Relationship Id="rId10" Type="http://schemas.openxmlformats.org/officeDocument/2006/relationships/oleObject" Target="../embeddings/oleObject2.bin"/><Relationship Id="rId4" Type="http://schemas.openxmlformats.org/officeDocument/2006/relationships/slideLayout" Target="../slideLayouts/slideLayout11.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7.xml"/><Relationship Id="rId7" Type="http://schemas.openxmlformats.org/officeDocument/2006/relationships/image" Target="../media/image9.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tags" Target="../tags/tag4.xml"/><Relationship Id="rId4" Type="http://schemas.openxmlformats.org/officeDocument/2006/relationships/theme" Target="../theme/theme3.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3.emf"/><Relationship Id="rId2" Type="http://schemas.openxmlformats.org/officeDocument/2006/relationships/slideLayout" Target="../slideLayouts/slideLayout33.xml"/><Relationship Id="rId16" Type="http://schemas.openxmlformats.org/officeDocument/2006/relationships/image" Target="../media/image12.e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59.xml"/><Relationship Id="rId7" Type="http://schemas.openxmlformats.org/officeDocument/2006/relationships/image" Target="../media/image17.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8.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84F2BE19-6144-4F4B-8036-DD86E570762C}"/>
              </a:ext>
            </a:extLst>
          </p:cNvPr>
          <p:cNvGraphicFramePr>
            <a:graphicFrameLocks noChangeAspect="1"/>
          </p:cNvGraphicFramePr>
          <p:nvPr userDrawn="1">
            <p:custDataLst>
              <p:tags r:id="rId9"/>
            </p:custDataLst>
            <p:extLst>
              <p:ext uri="{D42A27DB-BD31-4B8C-83A1-F6EECF244321}">
                <p14:modId xmlns:p14="http://schemas.microsoft.com/office/powerpoint/2010/main" val="20763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0" imgW="415" imgH="416" progId="TCLayout.ActiveDocument.1">
                  <p:embed/>
                </p:oleObj>
              </mc:Choice>
              <mc:Fallback>
                <p:oleObj name="Diapositive think-cell" r:id="rId10" imgW="415"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5662286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lvl="0" indent="0" algn="l" defTabSz="914378" rtl="0" eaLnBrk="1" fontAlgn="auto" hangingPunct="1">
        <a:lnSpc>
          <a:spcPct val="90000"/>
        </a:lnSpc>
        <a:spcBef>
          <a:spcPts val="0"/>
        </a:spcBef>
        <a:spcAft>
          <a:spcPts val="0"/>
        </a:spcAft>
        <a:buNone/>
        <a:tabLst/>
        <a:defRPr lang="fr-FR" sz="4425" b="0" i="0" u="none" strike="noStrike" kern="1200" cap="none" spc="0" baseline="0">
          <a:solidFill>
            <a:srgbClr val="004976"/>
          </a:solidFill>
          <a:uFillTx/>
          <a:latin typeface="Calibri Light"/>
        </a:defRPr>
      </a:lvl1pPr>
    </p:titleStyle>
    <p:bodyStyle>
      <a:lvl1pPr marL="228594" marR="0" lvl="0" indent="-228594" algn="l" defTabSz="914378" rtl="0" eaLnBrk="1" fontAlgn="auto" hangingPunct="1">
        <a:lnSpc>
          <a:spcPct val="90000"/>
        </a:lnSpc>
        <a:spcBef>
          <a:spcPts val="1000"/>
        </a:spcBef>
        <a:spcAft>
          <a:spcPts val="0"/>
        </a:spcAft>
        <a:buSzPct val="100000"/>
        <a:buFont typeface="Arial" pitchFamily="34"/>
        <a:buChar char="•"/>
        <a:tabLst/>
        <a:defRPr lang="fr-FR" sz="2775" b="0" i="0" u="none" strike="noStrike" kern="1200" cap="none" spc="0" baseline="0">
          <a:solidFill>
            <a:srgbClr val="004976"/>
          </a:solidFill>
          <a:uFillTx/>
          <a:latin typeface="Calibri"/>
        </a:defRPr>
      </a:lvl1pPr>
      <a:lvl2pPr marL="685783" marR="0" lvl="1" indent="-228594" algn="l" defTabSz="914378" rtl="0" eaLnBrk="1"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4976"/>
          </a:solidFill>
          <a:uFillTx/>
          <a:latin typeface="Calibri"/>
        </a:defRPr>
      </a:lvl2pPr>
      <a:lvl3pPr marL="1142972" marR="0" lvl="2" indent="-228594" algn="l" defTabSz="914378" rtl="0" eaLnBrk="1" fontAlgn="auto" hangingPunct="1">
        <a:lnSpc>
          <a:spcPct val="90000"/>
        </a:lnSpc>
        <a:spcBef>
          <a:spcPts val="500"/>
        </a:spcBef>
        <a:spcAft>
          <a:spcPts val="0"/>
        </a:spcAft>
        <a:buSzPct val="100000"/>
        <a:buFont typeface="Arial" pitchFamily="34"/>
        <a:buChar char="•"/>
        <a:tabLst/>
        <a:defRPr lang="fr-FR" sz="2025" b="0" i="0" u="none" strike="noStrike" kern="1200" cap="none" spc="0" baseline="0">
          <a:solidFill>
            <a:srgbClr val="004976"/>
          </a:solidFill>
          <a:uFillTx/>
          <a:latin typeface="Calibri"/>
        </a:defRPr>
      </a:lvl3pPr>
      <a:lvl4pPr marL="1600160" marR="0" lvl="3" indent="-228594" algn="l" defTabSz="914378" rtl="0" eaLnBrk="1"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4976"/>
          </a:solidFill>
          <a:uFillTx/>
          <a:latin typeface="Calibri"/>
        </a:defRPr>
      </a:lvl4pPr>
      <a:lvl5pPr marL="2057348" marR="0" lvl="4" indent="-228594" algn="l" defTabSz="914378" rtl="0" eaLnBrk="1"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4976"/>
          </a:solidFill>
          <a:uFillTx/>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FC00E2E3-736B-441C-8CEB-02CA763CF546}"/>
              </a:ext>
            </a:extLst>
          </p:cNvPr>
          <p:cNvGraphicFramePr>
            <a:graphicFrameLocks noChangeAspect="1"/>
          </p:cNvGraphicFramePr>
          <p:nvPr userDrawn="1">
            <p:custDataLst>
              <p:tags r:id="rId9"/>
            </p:custDataLst>
            <p:extLst>
              <p:ext uri="{D42A27DB-BD31-4B8C-83A1-F6EECF244321}">
                <p14:modId xmlns:p14="http://schemas.microsoft.com/office/powerpoint/2010/main" val="3439677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0" imgW="415" imgH="416" progId="TCLayout.ActiveDocument.1">
                  <p:embed/>
                </p:oleObj>
              </mc:Choice>
              <mc:Fallback>
                <p:oleObj name="Diapositive think-cell" r:id="rId10" imgW="415"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55112896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lvl="0" indent="0" algn="l" defTabSz="914378" rtl="0" eaLnBrk="1" fontAlgn="auto" hangingPunct="1">
        <a:lnSpc>
          <a:spcPct val="90000"/>
        </a:lnSpc>
        <a:spcBef>
          <a:spcPts val="0"/>
        </a:spcBef>
        <a:spcAft>
          <a:spcPts val="0"/>
        </a:spcAft>
        <a:buNone/>
        <a:tabLst/>
        <a:defRPr lang="fr-FR" sz="4425" b="0" i="0" u="none" strike="noStrike" kern="1200" cap="none" spc="0" baseline="0">
          <a:solidFill>
            <a:srgbClr val="004976"/>
          </a:solidFill>
          <a:uFillTx/>
          <a:latin typeface="Calibri Light"/>
        </a:defRPr>
      </a:lvl1pPr>
    </p:titleStyle>
    <p:bodyStyle>
      <a:lvl1pPr marL="228594" marR="0" lvl="0" indent="-228594" algn="l" defTabSz="914378" rtl="0" eaLnBrk="1" fontAlgn="auto" hangingPunct="1">
        <a:lnSpc>
          <a:spcPct val="90000"/>
        </a:lnSpc>
        <a:spcBef>
          <a:spcPts val="1000"/>
        </a:spcBef>
        <a:spcAft>
          <a:spcPts val="0"/>
        </a:spcAft>
        <a:buSzPct val="100000"/>
        <a:buFont typeface="Arial" pitchFamily="34"/>
        <a:buChar char="•"/>
        <a:tabLst/>
        <a:defRPr lang="fr-FR" sz="2775" b="0" i="0" u="none" strike="noStrike" kern="1200" cap="none" spc="0" baseline="0">
          <a:solidFill>
            <a:srgbClr val="004976"/>
          </a:solidFill>
          <a:uFillTx/>
          <a:latin typeface="Calibri"/>
        </a:defRPr>
      </a:lvl1pPr>
      <a:lvl2pPr marL="685783" marR="0" lvl="1" indent="-228594" algn="l" defTabSz="914378" rtl="0" eaLnBrk="1"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4976"/>
          </a:solidFill>
          <a:uFillTx/>
          <a:latin typeface="Calibri"/>
        </a:defRPr>
      </a:lvl2pPr>
      <a:lvl3pPr marL="1142972" marR="0" lvl="2" indent="-228594" algn="l" defTabSz="914378" rtl="0" eaLnBrk="1" fontAlgn="auto" hangingPunct="1">
        <a:lnSpc>
          <a:spcPct val="90000"/>
        </a:lnSpc>
        <a:spcBef>
          <a:spcPts val="500"/>
        </a:spcBef>
        <a:spcAft>
          <a:spcPts val="0"/>
        </a:spcAft>
        <a:buSzPct val="100000"/>
        <a:buFont typeface="Arial" pitchFamily="34"/>
        <a:buChar char="•"/>
        <a:tabLst/>
        <a:defRPr lang="fr-FR" sz="2025" b="0" i="0" u="none" strike="noStrike" kern="1200" cap="none" spc="0" baseline="0">
          <a:solidFill>
            <a:srgbClr val="004976"/>
          </a:solidFill>
          <a:uFillTx/>
          <a:latin typeface="Calibri"/>
        </a:defRPr>
      </a:lvl3pPr>
      <a:lvl4pPr marL="1600160" marR="0" lvl="3" indent="-228594" algn="l" defTabSz="914378" rtl="0" eaLnBrk="1"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4976"/>
          </a:solidFill>
          <a:uFillTx/>
          <a:latin typeface="Calibri"/>
        </a:defRPr>
      </a:lvl4pPr>
      <a:lvl5pPr marL="2057348" marR="0" lvl="4" indent="-228594" algn="l" defTabSz="914378" rtl="0" eaLnBrk="1"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4976"/>
          </a:solidFill>
          <a:uFillTx/>
          <a:latin typeface="Calibri"/>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3601" y="3996139"/>
            <a:ext cx="950407" cy="1147223"/>
          </a:xfrm>
          <a:prstGeom prst="rect">
            <a:avLst/>
          </a:prstGeom>
        </p:spPr>
      </p:pic>
      <p:sp>
        <p:nvSpPr>
          <p:cNvPr id="21" name="Rectangle 20"/>
          <p:cNvSpPr/>
          <p:nvPr/>
        </p:nvSpPr>
        <p:spPr bwMode="auto">
          <a:xfrm>
            <a:off x="504000" y="9801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dirty="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500401" y="216000"/>
            <a:ext cx="458653" cy="715500"/>
          </a:xfrm>
          <a:prstGeom prst="rect">
            <a:avLst/>
          </a:prstGeom>
        </p:spPr>
      </p:pic>
      <p:sp>
        <p:nvSpPr>
          <p:cNvPr id="13" name="Text Placeholder 12"/>
          <p:cNvSpPr>
            <a:spLocks noGrp="1"/>
          </p:cNvSpPr>
          <p:nvPr>
            <p:ph type="body" idx="1"/>
          </p:nvPr>
        </p:nvSpPr>
        <p:spPr>
          <a:xfrm>
            <a:off x="468000" y="1201500"/>
            <a:ext cx="8218800" cy="339390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endParaRPr lang="fr-FR" dirty="0"/>
          </a:p>
        </p:txBody>
      </p:sp>
      <p:sp>
        <p:nvSpPr>
          <p:cNvPr id="27"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fr-FR" dirty="0"/>
          </a:p>
        </p:txBody>
      </p:sp>
      <p:sp>
        <p:nvSpPr>
          <p:cNvPr id="41"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0145341A-38AE-483C-B4A5-FDC522834447}" type="slidenum">
              <a:rPr lang="fr-FR" smtClean="0"/>
              <a:t>‹#›</a:t>
            </a:fld>
            <a:endParaRPr lang="fr-FR" dirty="0"/>
          </a:p>
        </p:txBody>
      </p:sp>
      <p:graphicFrame>
        <p:nvGraphicFramePr>
          <p:cNvPr id="10" name="Objet 1" hidden="1">
            <a:extLst>
              <a:ext uri="{FF2B5EF4-FFF2-40B4-BE49-F238E27FC236}">
                <a16:creationId xmlns:a16="http://schemas.microsoft.com/office/drawing/2014/main" id="{161CCFA7-FEF2-4A7C-9FDB-DBC93831335E}"/>
              </a:ext>
            </a:extLst>
          </p:cNvPr>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415" imgH="416" progId="TCLayout.ActiveDocument.1">
                  <p:embed/>
                </p:oleObj>
              </mc:Choice>
              <mc:Fallback>
                <p:oleObj name="Diapositive think-cell" r:id="rId8" imgW="415" imgH="416" progId="TCLayout.ActiveDocument.1">
                  <p:embed/>
                  <p:pic>
                    <p:nvPicPr>
                      <p:cNvPr id="10" name="Objet 1" hidden="1">
                        <a:extLst>
                          <a:ext uri="{FF2B5EF4-FFF2-40B4-BE49-F238E27FC236}">
                            <a16:creationId xmlns:a16="http://schemas.microsoft.com/office/drawing/2014/main" id="{161CCFA7-FEF2-4A7C-9FDB-DBC93831335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48047388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Lst>
  <p:hf hdr="0" ftr="0" dt="0"/>
  <p:txStyles>
    <p:titleStyle>
      <a:lvl1pPr algn="l" rtl="0" eaLnBrk="1" latinLnBrk="0" hangingPunct="1">
        <a:spcBef>
          <a:spcPct val="0"/>
        </a:spcBef>
        <a:buNone/>
        <a:defRPr kumimoji="0" sz="2400" kern="1200">
          <a:solidFill>
            <a:schemeClr val="tx1"/>
          </a:solidFill>
          <a:latin typeface="+mj-lt"/>
          <a:ea typeface="+mj-ea"/>
          <a:cs typeface="+mj-cs"/>
        </a:defRPr>
      </a:lvl1pPr>
    </p:titleStyle>
    <p:body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28E1F1C-0CDF-4CE7-8A85-A7374C031C7A}" type="datetimeFigureOut">
              <a:rPr lang="en-GB" smtClean="0"/>
              <a:t>14/03/2023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78EA1E8-BE6C-4523-83BA-FD9A70A3A730}" type="slidenum">
              <a:rPr lang="en-GB" smtClean="0"/>
              <a:t>‹#›</a:t>
            </a:fld>
            <a:endParaRPr lang="en-GB"/>
          </a:p>
        </p:txBody>
      </p:sp>
    </p:spTree>
    <p:extLst>
      <p:ext uri="{BB962C8B-B14F-4D97-AF65-F5344CB8AC3E}">
        <p14:creationId xmlns:p14="http://schemas.microsoft.com/office/powerpoint/2010/main" val="13426035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1" y="3996139"/>
            <a:ext cx="950407" cy="1147223"/>
          </a:xfrm>
          <a:prstGeom prst="rect">
            <a:avLst/>
          </a:prstGeom>
        </p:spPr>
      </p:pic>
      <p:sp>
        <p:nvSpPr>
          <p:cNvPr id="21" name="Rectangle 20"/>
          <p:cNvSpPr/>
          <p:nvPr/>
        </p:nvSpPr>
        <p:spPr bwMode="auto">
          <a:xfrm>
            <a:off x="504000" y="9801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dirty="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1" y="216000"/>
            <a:ext cx="458653" cy="715500"/>
          </a:xfrm>
          <a:prstGeom prst="rect">
            <a:avLst/>
          </a:prstGeom>
        </p:spPr>
      </p:pic>
      <p:sp>
        <p:nvSpPr>
          <p:cNvPr id="13" name="Text Placeholder 12"/>
          <p:cNvSpPr>
            <a:spLocks noGrp="1"/>
          </p:cNvSpPr>
          <p:nvPr>
            <p:ph type="body" idx="1"/>
          </p:nvPr>
        </p:nvSpPr>
        <p:spPr>
          <a:xfrm>
            <a:off x="468000" y="1201500"/>
            <a:ext cx="8218800" cy="339390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FF2B7403-0097-418B-A5CF-4F8F33BC562E}" type="datetimeFigureOut">
              <a:rPr lang="en-GB" smtClean="0"/>
              <a:t>14/03/2023</a:t>
            </a:fld>
            <a:endParaRPr lang="en-GB" dirty="0"/>
          </a:p>
        </p:txBody>
      </p:sp>
      <p:sp>
        <p:nvSpPr>
          <p:cNvPr id="27"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dirty="0"/>
          </a:p>
        </p:txBody>
      </p:sp>
      <p:sp>
        <p:nvSpPr>
          <p:cNvPr id="41"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80317932-421A-4EE8-971B-8EFFF6076DDF}" type="slidenum">
              <a:rPr lang="en-GB" smtClean="0"/>
              <a:t>‹#›</a:t>
            </a:fld>
            <a:endParaRPr lang="en-GB" dirty="0"/>
          </a:p>
        </p:txBody>
      </p:sp>
    </p:spTree>
    <p:extLst>
      <p:ext uri="{BB962C8B-B14F-4D97-AF65-F5344CB8AC3E}">
        <p14:creationId xmlns:p14="http://schemas.microsoft.com/office/powerpoint/2010/main" val="381712732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Lst>
  <p:txStyles>
    <p:titleStyle>
      <a:lvl1pPr algn="l" rtl="0" eaLnBrk="1" latinLnBrk="0" hangingPunct="1">
        <a:spcBef>
          <a:spcPct val="0"/>
        </a:spcBef>
        <a:buNone/>
        <a:defRPr kumimoji="0" sz="2400" kern="1200">
          <a:solidFill>
            <a:schemeClr val="tx1"/>
          </a:solidFill>
          <a:latin typeface="+mj-lt"/>
          <a:ea typeface="+mj-ea"/>
          <a:cs typeface="+mj-cs"/>
        </a:defRPr>
      </a:lvl1pPr>
    </p:titleStyle>
    <p:body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6299"/>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16" cstate="print"/>
          <a:stretch>
            <a:fillRect/>
          </a:stretch>
        </p:blipFill>
        <p:spPr>
          <a:xfrm>
            <a:off x="8193601" y="3996000"/>
            <a:ext cx="950407" cy="1147500"/>
          </a:xfrm>
          <a:prstGeom prst="rect">
            <a:avLst/>
          </a:prstGeom>
        </p:spPr>
      </p:pic>
      <p:sp>
        <p:nvSpPr>
          <p:cNvPr id="7" name="Rectangle 6"/>
          <p:cNvSpPr/>
          <p:nvPr/>
        </p:nvSpPr>
        <p:spPr bwMode="auto">
          <a:xfrm>
            <a:off x="504000" y="980100"/>
            <a:ext cx="8154000" cy="0"/>
          </a:xfrm>
          <a:prstGeom prst="rect">
            <a:avLst/>
          </a:prstGeom>
          <a:noFill/>
          <a:ln w="6350" cap="flat" cmpd="sng" algn="ctr">
            <a:solidFill>
              <a:schemeClr val="tx1"/>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fr-FR" sz="1500" b="0" i="0" u="none" strike="noStrike" kern="1200" cap="none" spc="0" normalizeH="0" baseline="0" noProof="0" dirty="0">
              <a:ln>
                <a:noFill/>
              </a:ln>
              <a:solidFill>
                <a:prstClr val="white"/>
              </a:solidFill>
              <a:effectLst/>
              <a:uLnTx/>
              <a:uFillTx/>
              <a:latin typeface="Helvetica 65 Medium" pitchFamily="34" charset="0"/>
              <a:ea typeface="+mn-ea"/>
              <a:cs typeface="+mn-cs"/>
            </a:endParaRPr>
          </a:p>
        </p:txBody>
      </p:sp>
      <p:sp>
        <p:nvSpPr>
          <p:cNvPr id="2"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fr-FR" dirty="0"/>
              <a:t>Click to </a:t>
            </a:r>
            <a:r>
              <a:rPr lang="fr-FR" dirty="0" err="1"/>
              <a:t>edit</a:t>
            </a:r>
            <a:r>
              <a:rPr lang="fr-FR" dirty="0"/>
              <a:t> </a:t>
            </a:r>
            <a:r>
              <a:rPr lang="fr-FR" dirty="0" err="1"/>
              <a:t>Slide</a:t>
            </a:r>
            <a:r>
              <a:rPr lang="fr-FR" dirty="0"/>
              <a:t> </a:t>
            </a:r>
            <a:r>
              <a:rPr lang="fr-FR" dirty="0" err="1"/>
              <a:t>title</a:t>
            </a:r>
            <a:br>
              <a:rPr lang="fr-FR" dirty="0"/>
            </a:br>
            <a:r>
              <a:rPr lang="fr-FR" dirty="0" err="1"/>
              <a:t>Slide</a:t>
            </a:r>
            <a:r>
              <a:rPr lang="fr-FR" dirty="0"/>
              <a:t> </a:t>
            </a:r>
            <a:r>
              <a:rPr lang="fr-FR" dirty="0" err="1"/>
              <a:t>title</a:t>
            </a:r>
            <a:r>
              <a:rPr lang="fr-FR" dirty="0"/>
              <a:t> </a:t>
            </a:r>
            <a:r>
              <a:rPr lang="fr-FR" dirty="0" err="1"/>
              <a:t>can</a:t>
            </a:r>
            <a:r>
              <a:rPr lang="fr-FR" dirty="0"/>
              <a:t> </a:t>
            </a:r>
            <a:r>
              <a:rPr lang="fr-FR" dirty="0" err="1"/>
              <a:t>be</a:t>
            </a:r>
            <a:r>
              <a:rPr lang="fr-FR" dirty="0"/>
              <a:t> </a:t>
            </a:r>
            <a:r>
              <a:rPr lang="fr-FR" dirty="0" err="1"/>
              <a:t>extended</a:t>
            </a:r>
            <a:r>
              <a:rPr lang="fr-FR" dirty="0"/>
              <a:t> to </a:t>
            </a:r>
            <a:r>
              <a:rPr lang="fr-FR" dirty="0" err="1"/>
              <a:t>two</a:t>
            </a:r>
            <a:r>
              <a:rPr lang="fr-FR" dirty="0"/>
              <a:t> </a:t>
            </a:r>
            <a:r>
              <a:rPr lang="fr-FR" dirty="0" err="1"/>
              <a:t>lines</a:t>
            </a:r>
            <a:endParaRPr lang="en-US" dirty="0"/>
          </a:p>
        </p:txBody>
      </p:sp>
      <p:sp>
        <p:nvSpPr>
          <p:cNvPr id="3" name="Text Placeholder 2"/>
          <p:cNvSpPr>
            <a:spLocks noGrp="1"/>
          </p:cNvSpPr>
          <p:nvPr>
            <p:ph type="body" idx="1"/>
          </p:nvPr>
        </p:nvSpPr>
        <p:spPr>
          <a:xfrm>
            <a:off x="468000" y="1200151"/>
            <a:ext cx="8218800" cy="339447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3"/>
          </p:nvPr>
        </p:nvSpPr>
        <p:spPr>
          <a:xfrm>
            <a:off x="468000" y="4814672"/>
            <a:ext cx="4680000" cy="183600"/>
          </a:xfrm>
          <a:prstGeom prst="rect">
            <a:avLst/>
          </a:prstGeom>
        </p:spPr>
        <p:txBody>
          <a:bodyPr vert="horz" lIns="91440" tIns="45720" rIns="91440" bIns="45720" rtlCol="0" anchor="t" anchorCtr="0"/>
          <a:lstStyle>
            <a:lvl1pPr algn="l">
              <a:defRPr sz="750" kern="1200" baseline="0">
                <a:solidFill>
                  <a:schemeClr val="tx1"/>
                </a:solidFill>
                <a:latin typeface="Arial"/>
              </a:defRPr>
            </a:lvl1pPr>
          </a:lstStyle>
          <a:p>
            <a:r>
              <a:rPr lang="en-US" dirty="0">
                <a:solidFill>
                  <a:prstClr val="white"/>
                </a:solidFill>
              </a:rPr>
              <a:t>Test</a:t>
            </a:r>
            <a:endParaRPr lang="en-GB" dirty="0">
              <a:solidFill>
                <a:prstClr val="white"/>
              </a:solidFill>
            </a:endParaRPr>
          </a:p>
        </p:txBody>
      </p:sp>
      <p:sp>
        <p:nvSpPr>
          <p:cNvPr id="6"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rgbClr val="006299"/>
                </a:solidFill>
                <a:latin typeface="Arial"/>
              </a:defRPr>
            </a:lvl1pPr>
          </a:lstStyle>
          <a:p>
            <a:fld id="{0C36A367-6E10-49AF-89D5-5C3FD25C0259}" type="slidenum">
              <a:rPr lang="en-GB" smtClean="0"/>
              <a:pPr/>
              <a:t>‹#›</a:t>
            </a:fld>
            <a:endParaRPr lang="en-GB" dirty="0"/>
          </a:p>
        </p:txBody>
      </p:sp>
      <p:pic>
        <p:nvPicPr>
          <p:cNvPr id="11" name="Image 10"/>
          <p:cNvPicPr>
            <a:picLocks noChangeAspect="1"/>
          </p:cNvPicPr>
          <p:nvPr/>
        </p:nvPicPr>
        <p:blipFill>
          <a:blip r:embed="rId17" cstate="print"/>
          <a:stretch>
            <a:fillRect/>
          </a:stretch>
        </p:blipFill>
        <p:spPr>
          <a:xfrm>
            <a:off x="500401" y="216000"/>
            <a:ext cx="458654" cy="715500"/>
          </a:xfrm>
          <a:prstGeom prst="rect">
            <a:avLst/>
          </a:prstGeom>
        </p:spPr>
      </p:pic>
    </p:spTree>
    <p:extLst>
      <p:ext uri="{BB962C8B-B14F-4D97-AF65-F5344CB8AC3E}">
        <p14:creationId xmlns:p14="http://schemas.microsoft.com/office/powerpoint/2010/main" val="3200781925"/>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hf hdr="0" dt="0"/>
  <p:txStyles>
    <p:titleStyle>
      <a:lvl1pPr algn="l" defTabSz="685800" rtl="0" eaLnBrk="1" latinLnBrk="0" hangingPunct="1">
        <a:spcBef>
          <a:spcPct val="0"/>
        </a:spcBef>
        <a:buNone/>
        <a:defRPr sz="2400" kern="1200">
          <a:solidFill>
            <a:schemeClr val="tx1"/>
          </a:solidFill>
          <a:latin typeface="Arial"/>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Georgia"/>
          <a:ea typeface="+mn-ea"/>
          <a:cs typeface="+mn-cs"/>
        </a:defRPr>
      </a:lvl1pPr>
      <a:lvl2pPr marL="557213" indent="-214313" algn="l" defTabSz="685800" rtl="0" eaLnBrk="1" latinLnBrk="0" hangingPunct="1">
        <a:spcBef>
          <a:spcPct val="20000"/>
        </a:spcBef>
        <a:buClr>
          <a:schemeClr val="tx1"/>
        </a:buClr>
        <a:buFont typeface="Arial" pitchFamily="34" charset="0"/>
        <a:buChar char="–"/>
        <a:defRPr sz="2100" kern="1200">
          <a:solidFill>
            <a:schemeClr val="tx1"/>
          </a:solidFill>
          <a:latin typeface="Georgia"/>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Georgia"/>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Georgia"/>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Georgia"/>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585B6-E0B3-4CE3-8BE7-519A53CE6C5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FD2D15-4B8D-48EE-876A-81ED017339E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C3ED1C-2D05-4E15-8395-CAF0C885FBE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43710B-D6AF-465D-8509-9F55E97A532B}" type="datetimeFigureOut">
              <a:rPr lang="en-GB" smtClean="0"/>
              <a:t>14/03/2023</a:t>
            </a:fld>
            <a:endParaRPr lang="en-GB"/>
          </a:p>
        </p:txBody>
      </p:sp>
      <p:sp>
        <p:nvSpPr>
          <p:cNvPr id="5" name="Footer Placeholder 4">
            <a:extLst>
              <a:ext uri="{FF2B5EF4-FFF2-40B4-BE49-F238E27FC236}">
                <a16:creationId xmlns:a16="http://schemas.microsoft.com/office/drawing/2014/main" id="{9A828D48-3250-42C2-99A2-B721962742D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1CF4A6-5E26-49FA-9733-5795F1146EA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1DCB3A2-3C20-4E0A-8074-2CDA70EE8473}" type="slidenum">
              <a:rPr lang="en-GB" smtClean="0"/>
              <a:t>‹#›</a:t>
            </a:fld>
            <a:endParaRPr lang="en-GB"/>
          </a:p>
        </p:txBody>
      </p:sp>
    </p:spTree>
    <p:extLst>
      <p:ext uri="{BB962C8B-B14F-4D97-AF65-F5344CB8AC3E}">
        <p14:creationId xmlns:p14="http://schemas.microsoft.com/office/powerpoint/2010/main" val="3299593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193601" y="3996139"/>
            <a:ext cx="950407" cy="1147223"/>
          </a:xfrm>
          <a:prstGeom prst="rect">
            <a:avLst/>
          </a:prstGeom>
        </p:spPr>
      </p:pic>
      <p:sp>
        <p:nvSpPr>
          <p:cNvPr id="21" name="Rectangle 20"/>
          <p:cNvSpPr/>
          <p:nvPr/>
        </p:nvSpPr>
        <p:spPr bwMode="auto">
          <a:xfrm>
            <a:off x="504000" y="9801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fr-FR" sz="15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1" y="216000"/>
            <a:ext cx="458653" cy="715500"/>
          </a:xfrm>
          <a:prstGeom prst="rect">
            <a:avLst/>
          </a:prstGeom>
        </p:spPr>
      </p:pic>
      <p:sp>
        <p:nvSpPr>
          <p:cNvPr id="13" name="Text Placeholder 12"/>
          <p:cNvSpPr>
            <a:spLocks noGrp="1"/>
          </p:cNvSpPr>
          <p:nvPr>
            <p:ph type="body" idx="1"/>
          </p:nvPr>
        </p:nvSpPr>
        <p:spPr>
          <a:xfrm>
            <a:off x="468000" y="1201500"/>
            <a:ext cx="8218800" cy="3393900"/>
          </a:xfrm>
          <a:prstGeom prst="rect">
            <a:avLst/>
          </a:prstGeom>
        </p:spPr>
        <p:txBody>
          <a:bodyPr vert="horz">
            <a:normAutofit/>
          </a:bodyPr>
          <a:lstStyle/>
          <a:p>
            <a:pPr lvl="0" eaLnBrk="1" latinLnBrk="0" hangingPunct="1"/>
            <a:r>
              <a:rPr kumimoji="0" lang="fr-FR" dirty="0"/>
              <a:t>Cliquez pour modifier les styles du texte du masque</a:t>
            </a:r>
            <a:endParaRPr kumimoji="0" lang="en-US" dirty="0"/>
          </a:p>
          <a:p>
            <a:pPr lvl="1" eaLnBrk="1" latinLnBrk="0" hangingPunct="1"/>
            <a:r>
              <a:rPr kumimoji="0" lang="en-US" dirty="0" err="1"/>
              <a:t>Deuxième</a:t>
            </a:r>
            <a:r>
              <a:rPr kumimoji="0" lang="en-US" dirty="0"/>
              <a:t> </a:t>
            </a:r>
            <a:r>
              <a:rPr kumimoji="0" lang="en-US" dirty="0" err="1"/>
              <a:t>niveau</a:t>
            </a:r>
            <a:endParaRPr kumimoji="0" lang="en-US" dirty="0"/>
          </a:p>
          <a:p>
            <a:pPr lvl="2" eaLnBrk="1" latinLnBrk="0" hangingPunct="1"/>
            <a:r>
              <a:rPr kumimoji="0" lang="en-US" dirty="0" err="1"/>
              <a:t>Troisième</a:t>
            </a:r>
            <a:r>
              <a:rPr kumimoji="0" lang="en-US" dirty="0"/>
              <a:t> </a:t>
            </a:r>
            <a:r>
              <a:rPr kumimoji="0" lang="en-US" dirty="0" err="1"/>
              <a:t>niveau</a:t>
            </a:r>
            <a:endParaRPr kumimoji="0" lang="en-US" dirty="0"/>
          </a:p>
          <a:p>
            <a:pPr lvl="3" eaLnBrk="1" latinLnBrk="0" hangingPunct="1"/>
            <a:r>
              <a:rPr kumimoji="0" lang="en-US" dirty="0" err="1"/>
              <a:t>Quatrième</a:t>
            </a:r>
            <a:r>
              <a:rPr kumimoji="0" lang="en-US" dirty="0"/>
              <a:t> </a:t>
            </a:r>
            <a:r>
              <a:rPr kumimoji="0" lang="en-US" dirty="0" err="1"/>
              <a:t>niveau</a:t>
            </a:r>
            <a:endParaRPr kumimoji="0" lang="en-US" dirty="0"/>
          </a:p>
          <a:p>
            <a:pPr lvl="4" eaLnBrk="1" latinLnBrk="0" hangingPunct="1"/>
            <a:r>
              <a:rPr kumimoji="0" lang="en-US" dirty="0" err="1"/>
              <a:t>Cinquième</a:t>
            </a:r>
            <a:r>
              <a:rPr kumimoji="0" lang="en-US" dirty="0"/>
              <a:t> </a:t>
            </a:r>
            <a:r>
              <a:rPr kumimoji="0" lang="en-US" dirty="0" err="1"/>
              <a:t>niveau</a:t>
            </a:r>
            <a:endParaRPr kumimoji="0" lang="en-US" dirty="0"/>
          </a:p>
        </p:txBody>
      </p:sp>
      <p:sp>
        <p:nvSpPr>
          <p:cNvPr id="25" name="Title Placeholder 1"/>
          <p:cNvSpPr>
            <a:spLocks noGrp="1"/>
          </p:cNvSpPr>
          <p:nvPr>
            <p:ph type="title"/>
          </p:nvPr>
        </p:nvSpPr>
        <p:spPr>
          <a:xfrm>
            <a:off x="1080000" y="178200"/>
            <a:ext cx="7416000" cy="7668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
        <p:nvSpPr>
          <p:cNvPr id="26" name="Date Placeholder 3"/>
          <p:cNvSpPr>
            <a:spLocks noGrp="1"/>
          </p:cNvSpPr>
          <p:nvPr>
            <p:ph type="dt" sz="half" idx="2"/>
          </p:nvPr>
        </p:nvSpPr>
        <p:spPr>
          <a:xfrm>
            <a:off x="403200" y="4808700"/>
            <a:ext cx="900000" cy="1836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ABF432A2-99FA-446E-A756-C6C4163799CC}" type="datetimeFigureOut">
              <a:rPr lang="en-US" smtClean="0"/>
              <a:t>14-Mar-2023</a:t>
            </a:fld>
            <a:endParaRPr lang="en-US"/>
          </a:p>
        </p:txBody>
      </p:sp>
      <p:sp>
        <p:nvSpPr>
          <p:cNvPr id="27" name="Footer Placeholder 4"/>
          <p:cNvSpPr>
            <a:spLocks noGrp="1"/>
          </p:cNvSpPr>
          <p:nvPr>
            <p:ph type="ftr" sz="quarter" idx="3"/>
          </p:nvPr>
        </p:nvSpPr>
        <p:spPr>
          <a:xfrm>
            <a:off x="1368000" y="4808700"/>
            <a:ext cx="4680000" cy="1836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US"/>
          </a:p>
        </p:txBody>
      </p:sp>
      <p:sp>
        <p:nvSpPr>
          <p:cNvPr id="41" name="Slide Number Placeholder 5"/>
          <p:cNvSpPr>
            <a:spLocks noGrp="1"/>
          </p:cNvSpPr>
          <p:nvPr>
            <p:ph type="sldNum" sz="quarter" idx="4"/>
          </p:nvPr>
        </p:nvSpPr>
        <p:spPr>
          <a:xfrm>
            <a:off x="8640000" y="4808700"/>
            <a:ext cx="342000" cy="1836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FC097D1C-9995-4B02-A484-48A5A68F40F0}" type="slidenum">
              <a:rPr lang="en-US" smtClean="0"/>
              <a:t>‹#›</a:t>
            </a:fld>
            <a:endParaRPr lang="en-US"/>
          </a:p>
        </p:txBody>
      </p:sp>
    </p:spTree>
    <p:extLst>
      <p:ext uri="{BB962C8B-B14F-4D97-AF65-F5344CB8AC3E}">
        <p14:creationId xmlns:p14="http://schemas.microsoft.com/office/powerpoint/2010/main" val="198526798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Lst>
  <p:txStyles>
    <p:titleStyle>
      <a:lvl1pPr algn="l" rtl="0" eaLnBrk="1" latinLnBrk="0" hangingPunct="1">
        <a:spcBef>
          <a:spcPct val="0"/>
        </a:spcBef>
        <a:buNone/>
        <a:defRPr kumimoji="0" sz="2400" kern="1200">
          <a:solidFill>
            <a:schemeClr val="tx1"/>
          </a:solidFill>
          <a:latin typeface="+mj-lt"/>
          <a:ea typeface="+mj-ea"/>
          <a:cs typeface="+mj-cs"/>
        </a:defRPr>
      </a:lvl1pPr>
    </p:titleStyle>
    <p:body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image" Target="../media/image14.png"/><Relationship Id="rId4" Type="http://schemas.openxmlformats.org/officeDocument/2006/relationships/image" Target="file:///\\main.oecd.org\Homedir2\keenan_m\CSTP%20Cross-cutting%20project%202021-22\Modules%20and%20fiches\IG-Updated.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hyperlink" Target="https://www.iea.org/data-and-statistics/data-product/energy-technology-rd-and-d-budget-database-2" TargetMode="External"/><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file:///\\main.oecd.org\transfer\PAC\_final-submission\STI\STI%20Outlook%202023\Captions\g3_8.emf" TargetMode="Externa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2110299" y="2391251"/>
            <a:ext cx="5636979" cy="1246495"/>
          </a:xfrm>
          <a:prstGeom prst="rect">
            <a:avLst/>
          </a:prstGeom>
        </p:spPr>
        <p:txBody>
          <a:bodyPr wrap="square">
            <a:spAutoFit/>
          </a:bodyPr>
          <a:lstStyle/>
          <a:p>
            <a:pPr marL="92073" defTabSz="914378">
              <a:buClrTx/>
            </a:pPr>
            <a:r>
              <a:rPr lang="en-US" sz="1500" dirty="0">
                <a:solidFill>
                  <a:prstClr val="white"/>
                </a:solidFill>
                <a:latin typeface="Calibri" panose="020F0502020204030204" pitchFamily="34" charset="0"/>
                <a:ea typeface="+mn-ea"/>
                <a:cs typeface="Calibri" panose="020F0502020204030204" pitchFamily="34" charset="0"/>
              </a:rPr>
              <a:t>International Symposium "Towards the transition of sociotechnical system: reflection based on the new science technology and innovation policy by OECD“, Tokyo</a:t>
            </a:r>
          </a:p>
          <a:p>
            <a:pPr marL="92073" defTabSz="914378">
              <a:buClrTx/>
            </a:pPr>
            <a:endParaRPr lang="en-US" sz="1500" dirty="0">
              <a:solidFill>
                <a:prstClr val="white"/>
              </a:solidFill>
              <a:latin typeface="Calibri" panose="020F0502020204030204" pitchFamily="34" charset="0"/>
              <a:ea typeface="+mn-ea"/>
              <a:cs typeface="Calibri" panose="020F0502020204030204" pitchFamily="34" charset="0"/>
            </a:endParaRPr>
          </a:p>
          <a:p>
            <a:pPr marL="92073" defTabSz="914378">
              <a:buClrTx/>
            </a:pPr>
            <a:r>
              <a:rPr lang="en-US" sz="1500" dirty="0">
                <a:solidFill>
                  <a:prstClr val="white"/>
                </a:solidFill>
                <a:latin typeface="Calibri" panose="020F0502020204030204" pitchFamily="34" charset="0"/>
                <a:ea typeface="+mn-ea"/>
                <a:cs typeface="Calibri" panose="020F0502020204030204" pitchFamily="34" charset="0"/>
              </a:rPr>
              <a:t>17 March 2023</a:t>
            </a:r>
            <a:endParaRPr lang="en-GB" sz="2400" b="1" kern="1200" dirty="0">
              <a:solidFill>
                <a:prstClr val="white"/>
              </a:solidFill>
              <a:ea typeface="+mn-ea"/>
              <a:cs typeface="+mn-cs"/>
            </a:endParaRPr>
          </a:p>
        </p:txBody>
      </p:sp>
      <p:sp>
        <p:nvSpPr>
          <p:cNvPr id="8" name="Rectangle 7"/>
          <p:cNvSpPr/>
          <p:nvPr/>
        </p:nvSpPr>
        <p:spPr>
          <a:xfrm>
            <a:off x="2205965" y="1305426"/>
            <a:ext cx="5963847" cy="854080"/>
          </a:xfrm>
          <a:prstGeom prst="rect">
            <a:avLst/>
          </a:prstGeom>
        </p:spPr>
        <p:txBody>
          <a:bodyPr wrap="square">
            <a:spAutoFit/>
          </a:bodyPr>
          <a:lstStyle/>
          <a:p>
            <a:pPr defTabSz="685800">
              <a:buClrTx/>
            </a:pPr>
            <a:endParaRPr lang="en-GB" sz="1350" kern="1200" dirty="0">
              <a:solidFill>
                <a:srgbClr val="727272"/>
              </a:solidFill>
              <a:latin typeface="Georgia"/>
              <a:ea typeface="+mn-ea"/>
              <a:cs typeface="+mn-cs"/>
            </a:endParaRPr>
          </a:p>
          <a:p>
            <a:pPr defTabSz="685800">
              <a:buClrTx/>
            </a:pPr>
            <a:r>
              <a:rPr lang="en-US" sz="1800" kern="1200" dirty="0">
                <a:solidFill>
                  <a:prstClr val="white"/>
                </a:solidFill>
                <a:latin typeface="Arial Black" panose="020B0A04020102020204" pitchFamily="34" charset="0"/>
                <a:ea typeface="Arial" panose="020B0604020202020204" pitchFamily="34" charset="0"/>
                <a:cs typeface="Times New Roman" panose="02020603050405020304" pitchFamily="18" charset="0"/>
              </a:rPr>
              <a:t>OECD S&amp;T Policy 2025 initiative:</a:t>
            </a:r>
          </a:p>
          <a:p>
            <a:pPr defTabSz="685800">
              <a:buClrTx/>
            </a:pPr>
            <a:r>
              <a:rPr lang="en-US" sz="1800" kern="1200" dirty="0">
                <a:solidFill>
                  <a:prstClr val="white"/>
                </a:solidFill>
                <a:latin typeface="Arial Black" panose="020B0A04020102020204" pitchFamily="34" charset="0"/>
                <a:ea typeface="Arial" panose="020B0604020202020204" pitchFamily="34" charset="0"/>
                <a:cs typeface="Times New Roman" panose="02020603050405020304" pitchFamily="18" charset="0"/>
              </a:rPr>
              <a:t>Enabling transitions through STI</a:t>
            </a:r>
            <a:endParaRPr lang="en-GB" sz="1800" kern="1200" dirty="0">
              <a:solidFill>
                <a:prstClr val="white"/>
              </a:solidFill>
              <a:latin typeface="Arial Black" panose="020B0A04020102020204" pitchFamily="34" charset="0"/>
              <a:ea typeface="Arial" panose="020B0604020202020204" pitchFamily="34" charset="0"/>
              <a:cs typeface="Times New Roman" panose="02020603050405020304" pitchFamily="18" charset="0"/>
            </a:endParaRPr>
          </a:p>
        </p:txBody>
      </p:sp>
      <p:sp>
        <p:nvSpPr>
          <p:cNvPr id="2" name="TextBox 1"/>
          <p:cNvSpPr txBox="1"/>
          <p:nvPr/>
        </p:nvSpPr>
        <p:spPr>
          <a:xfrm>
            <a:off x="206986" y="3838226"/>
            <a:ext cx="6227380" cy="977191"/>
          </a:xfrm>
          <a:prstGeom prst="rect">
            <a:avLst/>
          </a:prstGeom>
          <a:noFill/>
        </p:spPr>
        <p:txBody>
          <a:bodyPr wrap="square" rtlCol="0">
            <a:spAutoFit/>
          </a:bodyPr>
          <a:lstStyle/>
          <a:p>
            <a:pPr marL="92073" defTabSz="914378">
              <a:spcAft>
                <a:spcPts val="300"/>
              </a:spcAft>
              <a:buClrTx/>
            </a:pPr>
            <a:r>
              <a:rPr lang="en-GB" sz="1350" dirty="0">
                <a:solidFill>
                  <a:prstClr val="white"/>
                </a:solidFill>
                <a:latin typeface="Calibri" panose="020F0502020204030204" pitchFamily="34" charset="0"/>
                <a:ea typeface="+mn-ea"/>
                <a:cs typeface="Calibri" panose="020F0502020204030204" pitchFamily="34" charset="0"/>
              </a:rPr>
              <a:t>Michael Keenan</a:t>
            </a:r>
          </a:p>
          <a:p>
            <a:pPr marL="92073" defTabSz="914378">
              <a:spcAft>
                <a:spcPts val="300"/>
              </a:spcAft>
              <a:buClrTx/>
            </a:pPr>
            <a:r>
              <a:rPr lang="en-GB" sz="1350" dirty="0">
                <a:solidFill>
                  <a:prstClr val="white"/>
                </a:solidFill>
                <a:latin typeface="Calibri" panose="020F0502020204030204" pitchFamily="34" charset="0"/>
                <a:ea typeface="+mn-ea"/>
                <a:cs typeface="Calibri" panose="020F0502020204030204" pitchFamily="34" charset="0"/>
              </a:rPr>
              <a:t>Directorate for Science, Technology and Innovation, OECD</a:t>
            </a:r>
          </a:p>
          <a:p>
            <a:pPr marL="92073" defTabSz="914378">
              <a:buClrTx/>
            </a:pPr>
            <a:r>
              <a:rPr lang="en-GB" sz="1200" u="sng" dirty="0">
                <a:solidFill>
                  <a:prstClr val="white"/>
                </a:solidFill>
                <a:latin typeface="Consolas" panose="020B0609020204030204" pitchFamily="49" charset="0"/>
                <a:ea typeface="+mn-ea"/>
                <a:cs typeface="Calibri" panose="020F0502020204030204" pitchFamily="34" charset="0"/>
              </a:rPr>
              <a:t>michael.keenan@oecd.org</a:t>
            </a:r>
          </a:p>
          <a:p>
            <a:pPr marL="92073" defTabSz="914378">
              <a:buClrTx/>
            </a:pPr>
            <a:r>
              <a:rPr lang="en-GB" sz="1200" u="sng" dirty="0">
                <a:solidFill>
                  <a:prstClr val="white"/>
                </a:solidFill>
                <a:latin typeface="Consolas" panose="020B0609020204030204" pitchFamily="49" charset="0"/>
                <a:ea typeface="+mn-ea"/>
                <a:cs typeface="Calibri" panose="020F0502020204030204" pitchFamily="34" charset="0"/>
              </a:rPr>
              <a:t>https://www.oecd.org/sti/inno/stpolicy2025/</a:t>
            </a:r>
          </a:p>
        </p:txBody>
      </p:sp>
    </p:spTree>
    <p:extLst>
      <p:ext uri="{BB962C8B-B14F-4D97-AF65-F5344CB8AC3E}">
        <p14:creationId xmlns:p14="http://schemas.microsoft.com/office/powerpoint/2010/main" val="25639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70917" y="25997"/>
            <a:ext cx="8892010" cy="643855"/>
          </a:xfrm>
        </p:spPr>
        <p:txBody>
          <a:bodyPr/>
          <a:lstStyle/>
          <a:p>
            <a:r>
              <a:rPr lang="en-GB" sz="2000" b="1" dirty="0">
                <a:solidFill>
                  <a:sysClr val="windowText" lastClr="000000"/>
                </a:solidFill>
                <a:sym typeface="Arial"/>
              </a:rPr>
              <a:t>This requires reforms of STI itself </a:t>
            </a:r>
          </a:p>
        </p:txBody>
      </p:sp>
      <p:pic>
        <p:nvPicPr>
          <p:cNvPr id="4" name="Picture 3"/>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486390" y="737235"/>
            <a:ext cx="8229600" cy="4406265"/>
          </a:xfrm>
          <a:prstGeom prst="rect">
            <a:avLst/>
          </a:prstGeom>
        </p:spPr>
      </p:pic>
      <p:pic>
        <p:nvPicPr>
          <p:cNvPr id="6" name="Picture 5"/>
          <p:cNvPicPr>
            <a:picLocks noChangeAspect="1"/>
          </p:cNvPicPr>
          <p:nvPr/>
        </p:nvPicPr>
        <p:blipFill>
          <a:blip r:embed="rId5"/>
          <a:stretch>
            <a:fillRect/>
          </a:stretch>
        </p:blipFill>
        <p:spPr>
          <a:xfrm>
            <a:off x="7270250" y="25997"/>
            <a:ext cx="1792676" cy="646857"/>
          </a:xfrm>
          <a:prstGeom prst="rect">
            <a:avLst/>
          </a:prstGeom>
        </p:spPr>
      </p:pic>
    </p:spTree>
    <p:extLst>
      <p:ext uri="{BB962C8B-B14F-4D97-AF65-F5344CB8AC3E}">
        <p14:creationId xmlns:p14="http://schemas.microsoft.com/office/powerpoint/2010/main" val="29414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795" y="1632154"/>
            <a:ext cx="8367250" cy="3392129"/>
          </a:xfrm>
        </p:spPr>
        <p:txBody>
          <a:bodyPr>
            <a:noAutofit/>
          </a:bodyPr>
          <a:lstStyle/>
          <a:p>
            <a:pPr>
              <a:spcBef>
                <a:spcPts val="600"/>
              </a:spcBef>
            </a:pPr>
            <a:r>
              <a:rPr lang="en-US" sz="1600" dirty="0">
                <a:solidFill>
                  <a:srgbClr val="006299"/>
                </a:solidFill>
                <a:latin typeface="+mj-lt"/>
              </a:rPr>
              <a:t>Broadly speaking, the project builds upon and consolidates ongoing and recently completed CSTP and working party projects.</a:t>
            </a:r>
          </a:p>
          <a:p>
            <a:pPr>
              <a:spcBef>
                <a:spcPts val="600"/>
              </a:spcBef>
            </a:pPr>
            <a:endParaRPr lang="en-US" sz="1600" dirty="0">
              <a:solidFill>
                <a:srgbClr val="006299"/>
              </a:solidFill>
              <a:latin typeface="+mj-lt"/>
            </a:endParaRPr>
          </a:p>
          <a:p>
            <a:pPr>
              <a:spcBef>
                <a:spcPts val="600"/>
              </a:spcBef>
            </a:pPr>
            <a:r>
              <a:rPr lang="en-US" sz="1600" dirty="0">
                <a:solidFill>
                  <a:srgbClr val="006299"/>
                </a:solidFill>
                <a:latin typeface="+mj-lt"/>
              </a:rPr>
              <a:t>It aims to foster links between them, lend them support where feasible, and to consolidate them into an overarching schema that provides systemic guidance on STI policy reforms. </a:t>
            </a:r>
          </a:p>
          <a:p>
            <a:pPr lvl="1">
              <a:spcBef>
                <a:spcPts val="600"/>
              </a:spcBef>
            </a:pPr>
            <a:r>
              <a:rPr lang="en-US" sz="1400" dirty="0">
                <a:solidFill>
                  <a:srgbClr val="006299"/>
                </a:solidFill>
                <a:latin typeface="+mj-lt"/>
              </a:rPr>
              <a:t>Activities and outputs are largely tied to ongoing CSTP and working party projects</a:t>
            </a:r>
          </a:p>
          <a:p>
            <a:pPr lvl="1">
              <a:spcBef>
                <a:spcPts val="600"/>
              </a:spcBef>
            </a:pPr>
            <a:r>
              <a:rPr lang="en-US" sz="1400" dirty="0">
                <a:solidFill>
                  <a:srgbClr val="006299"/>
                </a:solidFill>
                <a:latin typeface="+mj-lt"/>
              </a:rPr>
              <a:t>Maps and consolidates this work into stylized policy guidance using harmonized templates</a:t>
            </a:r>
          </a:p>
          <a:p>
            <a:pPr lvl="1">
              <a:spcBef>
                <a:spcPts val="600"/>
              </a:spcBef>
            </a:pPr>
            <a:r>
              <a:rPr lang="en-US" sz="1400" dirty="0">
                <a:solidFill>
                  <a:srgbClr val="006299"/>
                </a:solidFill>
                <a:latin typeface="+mj-lt"/>
              </a:rPr>
              <a:t>Adds value by providing a holistic view within a transitions framing</a:t>
            </a:r>
          </a:p>
          <a:p>
            <a:pPr lvl="1">
              <a:spcBef>
                <a:spcPts val="600"/>
              </a:spcBef>
            </a:pPr>
            <a:r>
              <a:rPr lang="en-US" sz="1400" dirty="0">
                <a:solidFill>
                  <a:srgbClr val="006299"/>
                </a:solidFill>
                <a:latin typeface="+mj-lt"/>
              </a:rPr>
              <a:t>Also provides new data, analysis and evidence for policymaking and analysis</a:t>
            </a:r>
            <a:endParaRPr lang="en-GB" sz="1200" dirty="0">
              <a:latin typeface="+mj-lt"/>
            </a:endParaRPr>
          </a:p>
        </p:txBody>
      </p:sp>
      <p:sp>
        <p:nvSpPr>
          <p:cNvPr id="14" name="Title 1"/>
          <p:cNvSpPr txBox="1">
            <a:spLocks/>
          </p:cNvSpPr>
          <p:nvPr/>
        </p:nvSpPr>
        <p:spPr>
          <a:xfrm>
            <a:off x="1367095" y="721544"/>
            <a:ext cx="7776905" cy="733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sysClr val="windowText" lastClr="000000"/>
                </a:solidFill>
              </a:rPr>
              <a:t>Harnessing CSTP work to provide systemic guidance on policy reforms </a:t>
            </a:r>
            <a:endParaRPr kumimoji="0" lang="en-GB" sz="2000" b="1" i="0" u="none" strike="noStrike" kern="1200" cap="none" spc="0" normalizeH="0" baseline="0" noProof="0" dirty="0">
              <a:ln>
                <a:noFill/>
              </a:ln>
              <a:solidFill>
                <a:sysClr val="windowText" lastClr="000000"/>
              </a:solidFill>
              <a:effectLst/>
              <a:uLnTx/>
              <a:uFillTx/>
              <a:ea typeface="+mj-ea"/>
              <a:cs typeface="+mj-cs"/>
              <a:sym typeface="Arial"/>
            </a:endParaRPr>
          </a:p>
        </p:txBody>
      </p:sp>
    </p:spTree>
    <p:extLst>
      <p:ext uri="{BB962C8B-B14F-4D97-AF65-F5344CB8AC3E}">
        <p14:creationId xmlns:p14="http://schemas.microsoft.com/office/powerpoint/2010/main" val="1522077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5819-07B8-4826-B946-1A0D8549B93A}"/>
              </a:ext>
            </a:extLst>
          </p:cNvPr>
          <p:cNvSpPr>
            <a:spLocks noGrp="1"/>
          </p:cNvSpPr>
          <p:nvPr>
            <p:ph type="title"/>
          </p:nvPr>
        </p:nvSpPr>
        <p:spPr>
          <a:xfrm>
            <a:off x="273326" y="355479"/>
            <a:ext cx="7886700" cy="665405"/>
          </a:xfrm>
        </p:spPr>
        <p:txBody>
          <a:bodyPr>
            <a:normAutofit/>
          </a:bodyPr>
          <a:lstStyle/>
          <a:p>
            <a:r>
              <a:rPr lang="en-GB" sz="2000" b="1" dirty="0">
                <a:solidFill>
                  <a:sysClr val="windowText" lastClr="000000"/>
                </a:solidFill>
                <a:latin typeface="Arial" panose="020B0604020202020204" pitchFamily="34" charset="0"/>
                <a:cs typeface="Arial" panose="020B0604020202020204" pitchFamily="34" charset="0"/>
              </a:rPr>
              <a:t>Main tangible output: S&amp;T Policy 2025 Online Policy Guidance</a:t>
            </a:r>
          </a:p>
        </p:txBody>
      </p:sp>
      <p:sp>
        <p:nvSpPr>
          <p:cNvPr id="3" name="Rectangle 2">
            <a:extLst>
              <a:ext uri="{FF2B5EF4-FFF2-40B4-BE49-F238E27FC236}">
                <a16:creationId xmlns:a16="http://schemas.microsoft.com/office/drawing/2014/main" id="{1826C0D6-26FD-4092-97FD-164F2915908A}"/>
              </a:ext>
            </a:extLst>
          </p:cNvPr>
          <p:cNvSpPr/>
          <p:nvPr/>
        </p:nvSpPr>
        <p:spPr>
          <a:xfrm>
            <a:off x="983974" y="1331843"/>
            <a:ext cx="423407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pPr>
            <a:r>
              <a:rPr lang="en-GB" sz="1800" kern="1200" dirty="0">
                <a:solidFill>
                  <a:prstClr val="white"/>
                </a:solidFill>
                <a:latin typeface="Calibri" panose="020F0502020204030204"/>
              </a:rPr>
              <a:t>Overarching Narrative</a:t>
            </a:r>
          </a:p>
          <a:p>
            <a:pPr algn="ctr" defTabSz="685800">
              <a:buClrTx/>
            </a:pPr>
            <a:r>
              <a:rPr lang="en-GB" sz="1350" kern="1200" dirty="0">
                <a:solidFill>
                  <a:prstClr val="white"/>
                </a:solidFill>
                <a:latin typeface="Calibri" panose="020F0502020204030204"/>
              </a:rPr>
              <a:t>Why STP25? What does it mean for STI policy?</a:t>
            </a:r>
          </a:p>
          <a:p>
            <a:pPr algn="ctr" defTabSz="685800">
              <a:buClrTx/>
            </a:pPr>
            <a:r>
              <a:rPr lang="en-GB" sz="1350" kern="1200" dirty="0">
                <a:solidFill>
                  <a:prstClr val="white"/>
                </a:solidFill>
                <a:latin typeface="Calibri" panose="020F0502020204030204"/>
              </a:rPr>
              <a:t>Guiding vision for STI policy</a:t>
            </a:r>
          </a:p>
        </p:txBody>
      </p:sp>
      <p:sp>
        <p:nvSpPr>
          <p:cNvPr id="4" name="Rectangle 3">
            <a:extLst>
              <a:ext uri="{FF2B5EF4-FFF2-40B4-BE49-F238E27FC236}">
                <a16:creationId xmlns:a16="http://schemas.microsoft.com/office/drawing/2014/main" id="{A0D379C8-D867-4D7E-B80D-5C45C54934CB}"/>
              </a:ext>
            </a:extLst>
          </p:cNvPr>
          <p:cNvSpPr/>
          <p:nvPr/>
        </p:nvSpPr>
        <p:spPr>
          <a:xfrm>
            <a:off x="983974" y="2539447"/>
            <a:ext cx="423407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r>
              <a:rPr lang="en-GB" sz="1800" kern="1200" dirty="0">
                <a:solidFill>
                  <a:prstClr val="white"/>
                </a:solidFill>
                <a:latin typeface="Calibri" panose="020F0502020204030204"/>
              </a:rPr>
              <a:t>Module Narrative + ‘Principles’</a:t>
            </a:r>
          </a:p>
          <a:p>
            <a:pPr algn="ctr" defTabSz="685800">
              <a:buClrTx/>
            </a:pPr>
            <a:r>
              <a:rPr lang="en-GB" sz="1350" kern="1200" dirty="0">
                <a:solidFill>
                  <a:prstClr val="white"/>
                </a:solidFill>
                <a:latin typeface="Calibri" panose="020F0502020204030204"/>
              </a:rPr>
              <a:t>What reforms are needed in this area and why? What ‘principles’ should STI policy makers follow?</a:t>
            </a:r>
          </a:p>
        </p:txBody>
      </p:sp>
      <p:sp>
        <p:nvSpPr>
          <p:cNvPr id="5" name="Rectangle 4">
            <a:extLst>
              <a:ext uri="{FF2B5EF4-FFF2-40B4-BE49-F238E27FC236}">
                <a16:creationId xmlns:a16="http://schemas.microsoft.com/office/drawing/2014/main" id="{4C8C89A3-766C-4E7F-B441-7A94A4495C6F}"/>
              </a:ext>
            </a:extLst>
          </p:cNvPr>
          <p:cNvSpPr/>
          <p:nvPr/>
        </p:nvSpPr>
        <p:spPr>
          <a:xfrm>
            <a:off x="983974" y="3747051"/>
            <a:ext cx="42340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800" kern="1200" dirty="0">
                <a:solidFill>
                  <a:prstClr val="white"/>
                </a:solidFill>
                <a:latin typeface="Calibri" panose="020F0502020204030204"/>
              </a:rPr>
              <a:t>Key Policy Challenge Guidance</a:t>
            </a:r>
          </a:p>
          <a:p>
            <a:pPr algn="ctr" defTabSz="685800">
              <a:buClrTx/>
            </a:pPr>
            <a:r>
              <a:rPr lang="en-GB" sz="1350" kern="1200" dirty="0">
                <a:solidFill>
                  <a:prstClr val="white"/>
                </a:solidFill>
                <a:latin typeface="Calibri" panose="020F0502020204030204"/>
              </a:rPr>
              <a:t>Step-by-step online policy guidance on defining the policy challenge, mapping the system, and sequencing actions</a:t>
            </a:r>
          </a:p>
        </p:txBody>
      </p:sp>
      <p:sp>
        <p:nvSpPr>
          <p:cNvPr id="6" name="Oval 5">
            <a:extLst>
              <a:ext uri="{FF2B5EF4-FFF2-40B4-BE49-F238E27FC236}">
                <a16:creationId xmlns:a16="http://schemas.microsoft.com/office/drawing/2014/main" id="{3882C987-B878-49DE-B580-EADEEF03F08D}"/>
              </a:ext>
            </a:extLst>
          </p:cNvPr>
          <p:cNvSpPr/>
          <p:nvPr/>
        </p:nvSpPr>
        <p:spPr>
          <a:xfrm>
            <a:off x="69573" y="2653747"/>
            <a:ext cx="824948" cy="685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r>
              <a:rPr lang="en-GB" sz="1050" kern="1200" dirty="0">
                <a:solidFill>
                  <a:prstClr val="white"/>
                </a:solidFill>
                <a:latin typeface="Calibri" panose="020F0502020204030204"/>
              </a:rPr>
              <a:t>x10</a:t>
            </a:r>
          </a:p>
        </p:txBody>
      </p:sp>
      <p:sp>
        <p:nvSpPr>
          <p:cNvPr id="7" name="Oval 6">
            <a:extLst>
              <a:ext uri="{FF2B5EF4-FFF2-40B4-BE49-F238E27FC236}">
                <a16:creationId xmlns:a16="http://schemas.microsoft.com/office/drawing/2014/main" id="{43C72D3E-A4EE-4B6E-AB9E-848F5C3D08D9}"/>
              </a:ext>
            </a:extLst>
          </p:cNvPr>
          <p:cNvSpPr/>
          <p:nvPr/>
        </p:nvSpPr>
        <p:spPr>
          <a:xfrm>
            <a:off x="69574" y="3861351"/>
            <a:ext cx="824948"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050" kern="1200" dirty="0">
                <a:solidFill>
                  <a:prstClr val="white"/>
                </a:solidFill>
                <a:latin typeface="Calibri" panose="020F0502020204030204"/>
              </a:rPr>
              <a:t>x2/3 per module</a:t>
            </a:r>
          </a:p>
        </p:txBody>
      </p:sp>
      <p:sp>
        <p:nvSpPr>
          <p:cNvPr id="8" name="Rectangle: Top Corners One Rounded and One Snipped 7">
            <a:extLst>
              <a:ext uri="{FF2B5EF4-FFF2-40B4-BE49-F238E27FC236}">
                <a16:creationId xmlns:a16="http://schemas.microsoft.com/office/drawing/2014/main" id="{E3D2DD8B-5703-4124-89C7-1542135C61F6}"/>
              </a:ext>
            </a:extLst>
          </p:cNvPr>
          <p:cNvSpPr/>
          <p:nvPr/>
        </p:nvSpPr>
        <p:spPr>
          <a:xfrm>
            <a:off x="5705063" y="3320854"/>
            <a:ext cx="1610139" cy="685800"/>
          </a:xfrm>
          <a:prstGeom prst="snip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buClrTx/>
            </a:pPr>
            <a:r>
              <a:rPr lang="en-GB" sz="1350" kern="1200" dirty="0">
                <a:solidFill>
                  <a:prstClr val="white"/>
                </a:solidFill>
                <a:latin typeface="Calibri" panose="020F0502020204030204"/>
              </a:rPr>
              <a:t>Policy Tools Briefs</a:t>
            </a:r>
          </a:p>
        </p:txBody>
      </p:sp>
      <p:sp>
        <p:nvSpPr>
          <p:cNvPr id="9" name="Rectangle: Top Corners One Rounded and One Snipped 8">
            <a:extLst>
              <a:ext uri="{FF2B5EF4-FFF2-40B4-BE49-F238E27FC236}">
                <a16:creationId xmlns:a16="http://schemas.microsoft.com/office/drawing/2014/main" id="{6D700D7A-5EA7-4548-9622-56774C6C2F36}"/>
              </a:ext>
            </a:extLst>
          </p:cNvPr>
          <p:cNvSpPr/>
          <p:nvPr/>
        </p:nvSpPr>
        <p:spPr>
          <a:xfrm>
            <a:off x="7427018" y="2539177"/>
            <a:ext cx="1610139" cy="685800"/>
          </a:xfrm>
          <a:prstGeom prst="snip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buClrTx/>
            </a:pPr>
            <a:r>
              <a:rPr lang="en-GB" sz="1350" kern="1200" dirty="0">
                <a:solidFill>
                  <a:prstClr val="white"/>
                </a:solidFill>
                <a:latin typeface="Calibri" panose="020F0502020204030204"/>
              </a:rPr>
              <a:t>Case Studies Repository</a:t>
            </a:r>
          </a:p>
        </p:txBody>
      </p:sp>
      <p:sp>
        <p:nvSpPr>
          <p:cNvPr id="10" name="Rectangle: Top Corners One Rounded and One Snipped 9">
            <a:extLst>
              <a:ext uri="{FF2B5EF4-FFF2-40B4-BE49-F238E27FC236}">
                <a16:creationId xmlns:a16="http://schemas.microsoft.com/office/drawing/2014/main" id="{F76E4B56-82A6-48A6-9436-5B425B291BD1}"/>
              </a:ext>
            </a:extLst>
          </p:cNvPr>
          <p:cNvSpPr/>
          <p:nvPr/>
        </p:nvSpPr>
        <p:spPr>
          <a:xfrm>
            <a:off x="7427018" y="3320854"/>
            <a:ext cx="1610139" cy="685800"/>
          </a:xfrm>
          <a:prstGeom prst="snip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buClrTx/>
            </a:pPr>
            <a:r>
              <a:rPr lang="en-GB" sz="1350" kern="1200" dirty="0" err="1">
                <a:solidFill>
                  <a:prstClr val="white"/>
                </a:solidFill>
                <a:latin typeface="Calibri" panose="020F0502020204030204"/>
              </a:rPr>
              <a:t>STI.Scoreboard</a:t>
            </a:r>
            <a:r>
              <a:rPr lang="en-GB" sz="1350" kern="1200" dirty="0">
                <a:solidFill>
                  <a:prstClr val="white"/>
                </a:solidFill>
                <a:latin typeface="Calibri" panose="020F0502020204030204"/>
              </a:rPr>
              <a:t> Statistics</a:t>
            </a:r>
          </a:p>
        </p:txBody>
      </p:sp>
      <p:sp>
        <p:nvSpPr>
          <p:cNvPr id="11" name="Rectangle: Top Corners One Rounded and One Snipped 10">
            <a:extLst>
              <a:ext uri="{FF2B5EF4-FFF2-40B4-BE49-F238E27FC236}">
                <a16:creationId xmlns:a16="http://schemas.microsoft.com/office/drawing/2014/main" id="{4C1825AA-355A-44D7-A34A-84CBED1CD542}"/>
              </a:ext>
            </a:extLst>
          </p:cNvPr>
          <p:cNvSpPr/>
          <p:nvPr/>
        </p:nvSpPr>
        <p:spPr>
          <a:xfrm>
            <a:off x="6549887" y="4110142"/>
            <a:ext cx="1610139" cy="685800"/>
          </a:xfrm>
          <a:prstGeom prst="snip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buClrTx/>
            </a:pPr>
            <a:r>
              <a:rPr lang="en-GB" sz="1350" kern="1200" dirty="0">
                <a:solidFill>
                  <a:prstClr val="white"/>
                </a:solidFill>
                <a:latin typeface="Calibri" panose="020F0502020204030204"/>
              </a:rPr>
              <a:t>STIP Compass</a:t>
            </a:r>
          </a:p>
        </p:txBody>
      </p:sp>
      <p:sp>
        <p:nvSpPr>
          <p:cNvPr id="12" name="Rectangle: Top Corners One Rounded and One Snipped 11">
            <a:extLst>
              <a:ext uri="{FF2B5EF4-FFF2-40B4-BE49-F238E27FC236}">
                <a16:creationId xmlns:a16="http://schemas.microsoft.com/office/drawing/2014/main" id="{0B4B6D7E-BE06-437F-9D5A-FBC54282B2B5}"/>
              </a:ext>
            </a:extLst>
          </p:cNvPr>
          <p:cNvSpPr/>
          <p:nvPr/>
        </p:nvSpPr>
        <p:spPr>
          <a:xfrm>
            <a:off x="5705063" y="2539176"/>
            <a:ext cx="1610139" cy="685800"/>
          </a:xfrm>
          <a:prstGeom prst="snip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buClrTx/>
            </a:pPr>
            <a:r>
              <a:rPr lang="en-GB" sz="1350" kern="1200" dirty="0">
                <a:solidFill>
                  <a:prstClr val="white"/>
                </a:solidFill>
                <a:latin typeface="Calibri" panose="020F0502020204030204"/>
              </a:rPr>
              <a:t>OECD Publications</a:t>
            </a:r>
          </a:p>
        </p:txBody>
      </p:sp>
      <p:sp>
        <p:nvSpPr>
          <p:cNvPr id="13" name="Rectangle 12">
            <a:extLst>
              <a:ext uri="{FF2B5EF4-FFF2-40B4-BE49-F238E27FC236}">
                <a16:creationId xmlns:a16="http://schemas.microsoft.com/office/drawing/2014/main" id="{54CC4E1D-2D99-429B-9F17-D03563837049}"/>
              </a:ext>
            </a:extLst>
          </p:cNvPr>
          <p:cNvSpPr/>
          <p:nvPr/>
        </p:nvSpPr>
        <p:spPr>
          <a:xfrm>
            <a:off x="5593246" y="1957388"/>
            <a:ext cx="3520937" cy="2926822"/>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685800">
              <a:buClrTx/>
            </a:pPr>
            <a:endParaRPr lang="en-GB" sz="1350" kern="1200">
              <a:solidFill>
                <a:prstClr val="black"/>
              </a:solidFill>
              <a:latin typeface="Calibri" panose="020F0502020204030204"/>
            </a:endParaRPr>
          </a:p>
        </p:txBody>
      </p:sp>
      <p:cxnSp>
        <p:nvCxnSpPr>
          <p:cNvPr id="15" name="Straight Connector 14">
            <a:extLst>
              <a:ext uri="{FF2B5EF4-FFF2-40B4-BE49-F238E27FC236}">
                <a16:creationId xmlns:a16="http://schemas.microsoft.com/office/drawing/2014/main" id="{D543B904-8625-46AC-BF89-13A7EF9F5871}"/>
              </a:ext>
            </a:extLst>
          </p:cNvPr>
          <p:cNvCxnSpPr>
            <a:stCxn id="4" idx="3"/>
          </p:cNvCxnSpPr>
          <p:nvPr/>
        </p:nvCxnSpPr>
        <p:spPr>
          <a:xfrm>
            <a:off x="5218044" y="2996647"/>
            <a:ext cx="37520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a:extLst>
              <a:ext uri="{FF2B5EF4-FFF2-40B4-BE49-F238E27FC236}">
                <a16:creationId xmlns:a16="http://schemas.microsoft.com/office/drawing/2014/main" id="{1F5CEB4B-48AF-4D1A-B7BA-2F6C1AEF5D5E}"/>
              </a:ext>
            </a:extLst>
          </p:cNvPr>
          <p:cNvCxnSpPr>
            <a:stCxn id="5" idx="3"/>
          </p:cNvCxnSpPr>
          <p:nvPr/>
        </p:nvCxnSpPr>
        <p:spPr>
          <a:xfrm>
            <a:off x="5218044" y="4204251"/>
            <a:ext cx="37520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E2D0D5EB-C30F-40DF-82CA-6E4B938F5780}"/>
              </a:ext>
            </a:extLst>
          </p:cNvPr>
          <p:cNvCxnSpPr>
            <a:stCxn id="3" idx="2"/>
            <a:endCxn id="4" idx="0"/>
          </p:cNvCxnSpPr>
          <p:nvPr/>
        </p:nvCxnSpPr>
        <p:spPr>
          <a:xfrm>
            <a:off x="3101009" y="2246243"/>
            <a:ext cx="0" cy="293204"/>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Straight Connector 20">
            <a:extLst>
              <a:ext uri="{FF2B5EF4-FFF2-40B4-BE49-F238E27FC236}">
                <a16:creationId xmlns:a16="http://schemas.microsoft.com/office/drawing/2014/main" id="{1E63BB5F-47C7-4ABB-8F89-5D85687EB57C}"/>
              </a:ext>
            </a:extLst>
          </p:cNvPr>
          <p:cNvCxnSpPr>
            <a:stCxn id="4" idx="2"/>
            <a:endCxn id="5" idx="0"/>
          </p:cNvCxnSpPr>
          <p:nvPr/>
        </p:nvCxnSpPr>
        <p:spPr>
          <a:xfrm>
            <a:off x="3101009" y="3453847"/>
            <a:ext cx="0" cy="293204"/>
          </a:xfrm>
          <a:prstGeom prst="line">
            <a:avLst/>
          </a:prstGeom>
        </p:spPr>
        <p:style>
          <a:lnRef idx="3">
            <a:schemeClr val="accent3"/>
          </a:lnRef>
          <a:fillRef idx="0">
            <a:schemeClr val="accent3"/>
          </a:fillRef>
          <a:effectRef idx="2">
            <a:schemeClr val="accent3"/>
          </a:effectRef>
          <a:fontRef idx="minor">
            <a:schemeClr val="tx1"/>
          </a:fontRef>
        </p:style>
      </p:cxnSp>
      <p:sp>
        <p:nvSpPr>
          <p:cNvPr id="14" name="Rectangle 13">
            <a:extLst>
              <a:ext uri="{FF2B5EF4-FFF2-40B4-BE49-F238E27FC236}">
                <a16:creationId xmlns:a16="http://schemas.microsoft.com/office/drawing/2014/main" id="{88066F3D-9AC5-46B9-9104-53F9DE48480C}"/>
              </a:ext>
            </a:extLst>
          </p:cNvPr>
          <p:cNvSpPr/>
          <p:nvPr/>
        </p:nvSpPr>
        <p:spPr>
          <a:xfrm>
            <a:off x="6027541" y="2071552"/>
            <a:ext cx="2575322" cy="296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buClrTx/>
            </a:pPr>
            <a:r>
              <a:rPr lang="en-GB" sz="1350" kern="1200" dirty="0">
                <a:solidFill>
                  <a:prstClr val="white"/>
                </a:solidFill>
                <a:latin typeface="Calibri" panose="020F0502020204030204"/>
              </a:rPr>
              <a:t>Linked Resources</a:t>
            </a:r>
          </a:p>
        </p:txBody>
      </p:sp>
    </p:spTree>
    <p:extLst>
      <p:ext uri="{BB962C8B-B14F-4D97-AF65-F5344CB8AC3E}">
        <p14:creationId xmlns:p14="http://schemas.microsoft.com/office/powerpoint/2010/main" val="223445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472" y="1245010"/>
            <a:ext cx="8406739" cy="3728924"/>
          </a:xfrm>
        </p:spPr>
        <p:txBody>
          <a:bodyPr>
            <a:noAutofit/>
          </a:bodyPr>
          <a:lstStyle/>
          <a:p>
            <a:pPr>
              <a:spcBef>
                <a:spcPts val="600"/>
              </a:spcBef>
              <a:spcAft>
                <a:spcPts val="600"/>
              </a:spcAft>
            </a:pPr>
            <a:r>
              <a:rPr lang="en-US" sz="1600" dirty="0">
                <a:solidFill>
                  <a:srgbClr val="006299"/>
                </a:solidFill>
                <a:latin typeface="+mj-lt"/>
              </a:rPr>
              <a:t>Captures the </a:t>
            </a:r>
            <a:r>
              <a:rPr lang="en-US" sz="1600" b="1" dirty="0">
                <a:solidFill>
                  <a:srgbClr val="006299"/>
                </a:solidFill>
                <a:latin typeface="+mj-lt"/>
              </a:rPr>
              <a:t>values and goals </a:t>
            </a:r>
            <a:r>
              <a:rPr lang="en-US" sz="1600" dirty="0">
                <a:solidFill>
                  <a:srgbClr val="006299"/>
                </a:solidFill>
                <a:latin typeface="+mj-lt"/>
              </a:rPr>
              <a:t>that STI policymakers and analysts should keep in mind when formulating, designing, implementing and evaluating policy interventions and governance arrangements in support of transitions. </a:t>
            </a:r>
            <a:endParaRPr lang="en-GB" sz="1600" dirty="0">
              <a:solidFill>
                <a:srgbClr val="006299"/>
              </a:solidFill>
              <a:latin typeface="+mj-lt"/>
            </a:endParaRPr>
          </a:p>
          <a:p>
            <a:pPr>
              <a:spcBef>
                <a:spcPts val="600"/>
              </a:spcBef>
              <a:spcAft>
                <a:spcPts val="600"/>
              </a:spcAft>
            </a:pPr>
            <a:r>
              <a:rPr lang="en-US" sz="1600" dirty="0">
                <a:solidFill>
                  <a:srgbClr val="006299"/>
                </a:solidFill>
                <a:latin typeface="+mj-lt"/>
              </a:rPr>
              <a:t>It should be inspirational and aspirational, but also </a:t>
            </a:r>
            <a:r>
              <a:rPr lang="en-US" sz="1600" b="1" dirty="0">
                <a:solidFill>
                  <a:srgbClr val="006299"/>
                </a:solidFill>
                <a:latin typeface="+mj-lt"/>
              </a:rPr>
              <a:t>practically applicable </a:t>
            </a:r>
            <a:r>
              <a:rPr lang="en-US" sz="1600" dirty="0">
                <a:solidFill>
                  <a:srgbClr val="006299"/>
                </a:solidFill>
                <a:latin typeface="+mj-lt"/>
              </a:rPr>
              <a:t>in STI policy settings. </a:t>
            </a:r>
          </a:p>
          <a:p>
            <a:pPr>
              <a:spcBef>
                <a:spcPts val="600"/>
              </a:spcBef>
              <a:spcAft>
                <a:spcPts val="600"/>
              </a:spcAft>
            </a:pPr>
            <a:r>
              <a:rPr lang="en-US" sz="1600" dirty="0">
                <a:solidFill>
                  <a:srgbClr val="006299"/>
                </a:solidFill>
                <a:latin typeface="+mj-lt"/>
              </a:rPr>
              <a:t>It should also serve as the S&amp;T Policy 2025 initiative’s ‘guiding star’, providing a </a:t>
            </a:r>
            <a:r>
              <a:rPr lang="en-US" sz="1600" b="1" dirty="0">
                <a:solidFill>
                  <a:srgbClr val="006299"/>
                </a:solidFill>
                <a:latin typeface="+mj-lt"/>
              </a:rPr>
              <a:t>reference point </a:t>
            </a:r>
            <a:r>
              <a:rPr lang="en-US" sz="1600" dirty="0">
                <a:solidFill>
                  <a:srgbClr val="006299"/>
                </a:solidFill>
                <a:latin typeface="+mj-lt"/>
              </a:rPr>
              <a:t>for the project’s other components, in particular, its systemic policy guidance.</a:t>
            </a:r>
          </a:p>
          <a:p>
            <a:pPr>
              <a:spcBef>
                <a:spcPts val="600"/>
              </a:spcBef>
              <a:spcAft>
                <a:spcPts val="600"/>
              </a:spcAft>
            </a:pPr>
            <a:r>
              <a:rPr lang="en-US" sz="1600" dirty="0">
                <a:solidFill>
                  <a:srgbClr val="006299"/>
                </a:solidFill>
                <a:latin typeface="+mj-lt"/>
              </a:rPr>
              <a:t>We created a first draft in 2022. This is </a:t>
            </a:r>
            <a:r>
              <a:rPr lang="en-US" sz="1600" dirty="0" err="1">
                <a:solidFill>
                  <a:srgbClr val="006299"/>
                </a:solidFill>
                <a:latin typeface="+mj-lt"/>
              </a:rPr>
              <a:t>organised</a:t>
            </a:r>
            <a:r>
              <a:rPr lang="en-US" sz="1600" dirty="0">
                <a:solidFill>
                  <a:srgbClr val="006299"/>
                </a:solidFill>
                <a:latin typeface="+mj-lt"/>
              </a:rPr>
              <a:t> into a series of interconnected values and commitments that cover the </a:t>
            </a:r>
            <a:r>
              <a:rPr lang="en-US" sz="1600" b="1" dirty="0">
                <a:solidFill>
                  <a:srgbClr val="006299"/>
                </a:solidFill>
                <a:latin typeface="+mj-lt"/>
              </a:rPr>
              <a:t>purposes and practices </a:t>
            </a:r>
            <a:r>
              <a:rPr lang="en-US" sz="1600" dirty="0">
                <a:solidFill>
                  <a:srgbClr val="006299"/>
                </a:solidFill>
                <a:latin typeface="+mj-lt"/>
              </a:rPr>
              <a:t>of STI policy.</a:t>
            </a:r>
          </a:p>
          <a:p>
            <a:pPr>
              <a:spcBef>
                <a:spcPts val="600"/>
              </a:spcBef>
              <a:spcAft>
                <a:spcPts val="600"/>
              </a:spcAft>
            </a:pPr>
            <a:r>
              <a:rPr lang="en-US" sz="1600" dirty="0">
                <a:solidFill>
                  <a:srgbClr val="006299"/>
                </a:solidFill>
                <a:latin typeface="+mj-lt"/>
              </a:rPr>
              <a:t>There are strong </a:t>
            </a:r>
            <a:r>
              <a:rPr lang="en-US" sz="1600" b="1" dirty="0">
                <a:solidFill>
                  <a:srgbClr val="006299"/>
                </a:solidFill>
                <a:latin typeface="+mj-lt"/>
              </a:rPr>
              <a:t>synergies</a:t>
            </a:r>
            <a:r>
              <a:rPr lang="en-US" sz="1600" dirty="0">
                <a:solidFill>
                  <a:srgbClr val="006299"/>
                </a:solidFill>
                <a:latin typeface="+mj-lt"/>
              </a:rPr>
              <a:t> between these values and commitments, but there may also be </a:t>
            </a:r>
            <a:r>
              <a:rPr lang="en-US" sz="1600" b="1" dirty="0">
                <a:solidFill>
                  <a:srgbClr val="006299"/>
                </a:solidFill>
                <a:latin typeface="+mj-lt"/>
              </a:rPr>
              <a:t>tensions and trade-offs</a:t>
            </a:r>
            <a:r>
              <a:rPr lang="en-US" sz="1600" dirty="0">
                <a:solidFill>
                  <a:srgbClr val="006299"/>
                </a:solidFill>
                <a:latin typeface="+mj-lt"/>
              </a:rPr>
              <a:t>.</a:t>
            </a:r>
            <a:endParaRPr lang="en-GB" sz="1600" dirty="0">
              <a:solidFill>
                <a:srgbClr val="006299"/>
              </a:solidFill>
              <a:latin typeface="+mj-lt"/>
            </a:endParaRPr>
          </a:p>
        </p:txBody>
      </p:sp>
      <p:sp>
        <p:nvSpPr>
          <p:cNvPr id="14" name="Title 1"/>
          <p:cNvSpPr txBox="1">
            <a:spLocks/>
          </p:cNvSpPr>
          <p:nvPr/>
        </p:nvSpPr>
        <p:spPr>
          <a:xfrm>
            <a:off x="1612901" y="593725"/>
            <a:ext cx="7350998" cy="6512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ysClr val="windowText" lastClr="000000"/>
                </a:solidFill>
                <a:effectLst/>
                <a:uLnTx/>
                <a:uFillTx/>
                <a:ea typeface="+mj-ea"/>
                <a:cs typeface="+mj-cs"/>
                <a:sym typeface="Arial"/>
              </a:rPr>
              <a:t>Guiding vision: what and why?</a:t>
            </a:r>
          </a:p>
        </p:txBody>
      </p:sp>
    </p:spTree>
    <p:extLst>
      <p:ext uri="{BB962C8B-B14F-4D97-AF65-F5344CB8AC3E}">
        <p14:creationId xmlns:p14="http://schemas.microsoft.com/office/powerpoint/2010/main" val="390449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356852"/>
            <a:ext cx="8185354" cy="3685048"/>
          </a:xfrm>
        </p:spPr>
        <p:txBody>
          <a:bodyPr>
            <a:noAutofit/>
          </a:bodyPr>
          <a:lstStyle/>
          <a:p>
            <a:pPr lvl="0">
              <a:spcBef>
                <a:spcPts val="600"/>
              </a:spcBef>
              <a:spcAft>
                <a:spcPts val="600"/>
              </a:spcAft>
              <a:buClr>
                <a:srgbClr val="727272"/>
              </a:buClr>
            </a:pPr>
            <a:r>
              <a:rPr lang="en-GB" sz="1600" dirty="0">
                <a:solidFill>
                  <a:srgbClr val="727272"/>
                </a:solidFill>
                <a:latin typeface="Arial Narrow" panose="020B0606020202030204" pitchFamily="34" charset="0"/>
              </a:rPr>
              <a:t>Government support to STI activities has long held</a:t>
            </a:r>
            <a:r>
              <a:rPr lang="en-GB" sz="1600" b="1" dirty="0">
                <a:solidFill>
                  <a:srgbClr val="727272"/>
                </a:solidFill>
                <a:latin typeface="Arial Narrow" panose="020B0606020202030204" pitchFamily="34" charset="0"/>
              </a:rPr>
              <a:t> increased economic competitiveness</a:t>
            </a:r>
            <a:r>
              <a:rPr lang="en-GB" sz="1600" dirty="0">
                <a:solidFill>
                  <a:srgbClr val="727272"/>
                </a:solidFill>
                <a:latin typeface="Arial Narrow" panose="020B0606020202030204" pitchFamily="34" charset="0"/>
              </a:rPr>
              <a:t> as its primary target, but a range of global challenges, including the climate crisis, resource depletion, biodiversity loss, and the recent COVID-19 pandemic, call for STI policy agendas to embrace a broader set of values and normative goals. </a:t>
            </a:r>
          </a:p>
          <a:p>
            <a:pPr lvl="0">
              <a:spcBef>
                <a:spcPts val="600"/>
              </a:spcBef>
              <a:spcAft>
                <a:spcPts val="600"/>
              </a:spcAft>
              <a:buClr>
                <a:srgbClr val="727272"/>
              </a:buClr>
            </a:pPr>
            <a:r>
              <a:rPr lang="en-GB" sz="1600" dirty="0">
                <a:solidFill>
                  <a:srgbClr val="727272"/>
                </a:solidFill>
                <a:latin typeface="Arial Narrow" panose="020B0606020202030204" pitchFamily="34" charset="0"/>
              </a:rPr>
              <a:t>STI policy should promote the transition to </a:t>
            </a:r>
            <a:r>
              <a:rPr lang="en-GB" sz="1600" b="1" dirty="0">
                <a:solidFill>
                  <a:srgbClr val="727272"/>
                </a:solidFill>
                <a:latin typeface="Arial Narrow" panose="020B0606020202030204" pitchFamily="34" charset="0"/>
              </a:rPr>
              <a:t>sustainability </a:t>
            </a:r>
            <a:r>
              <a:rPr lang="en-GB" sz="1600" dirty="0">
                <a:solidFill>
                  <a:srgbClr val="727272"/>
                </a:solidFill>
                <a:latin typeface="Arial Narrow" panose="020B0606020202030204" pitchFamily="34" charset="0"/>
              </a:rPr>
              <a:t>and </a:t>
            </a:r>
            <a:r>
              <a:rPr lang="en-GB" sz="1600" b="1" dirty="0">
                <a:solidFill>
                  <a:srgbClr val="727272"/>
                </a:solidFill>
                <a:latin typeface="Arial Narrow" panose="020B0606020202030204" pitchFamily="34" charset="0"/>
              </a:rPr>
              <a:t>resilience</a:t>
            </a:r>
            <a:r>
              <a:rPr lang="en-GB" sz="1600" dirty="0">
                <a:solidFill>
                  <a:srgbClr val="727272"/>
                </a:solidFill>
                <a:latin typeface="Arial Narrow" panose="020B0606020202030204" pitchFamily="34" charset="0"/>
              </a:rPr>
              <a:t> in socio-technical systems like energy, agrifood, mobility, and healthcare. These transitions should be </a:t>
            </a:r>
            <a:r>
              <a:rPr lang="en-GB" sz="1600" b="1" dirty="0">
                <a:solidFill>
                  <a:srgbClr val="727272"/>
                </a:solidFill>
                <a:latin typeface="Arial Narrow" panose="020B0606020202030204" pitchFamily="34" charset="0"/>
              </a:rPr>
              <a:t>just</a:t>
            </a:r>
            <a:r>
              <a:rPr lang="en-GB" sz="1600" dirty="0">
                <a:solidFill>
                  <a:srgbClr val="727272"/>
                </a:solidFill>
                <a:latin typeface="Arial Narrow" panose="020B0606020202030204" pitchFamily="34" charset="0"/>
              </a:rPr>
              <a:t> and have democratic legitimacy. They should embody different forms of </a:t>
            </a:r>
            <a:r>
              <a:rPr lang="en-GB" sz="1600" b="1" dirty="0">
                <a:solidFill>
                  <a:srgbClr val="727272"/>
                </a:solidFill>
                <a:latin typeface="Arial Narrow" panose="020B0606020202030204" pitchFamily="34" charset="0"/>
              </a:rPr>
              <a:t>inclusivity</a:t>
            </a:r>
            <a:r>
              <a:rPr lang="en-GB" sz="1600" dirty="0">
                <a:solidFill>
                  <a:srgbClr val="727272"/>
                </a:solidFill>
                <a:latin typeface="Arial Narrow" panose="020B0606020202030204" pitchFamily="34" charset="0"/>
              </a:rPr>
              <a:t> in STI, for example, with respect to differences in geography, socio-economic status, gender, and ethnicity. </a:t>
            </a:r>
          </a:p>
          <a:p>
            <a:pPr lvl="0">
              <a:spcBef>
                <a:spcPts val="600"/>
              </a:spcBef>
              <a:spcAft>
                <a:spcPts val="600"/>
              </a:spcAft>
              <a:buClr>
                <a:srgbClr val="727272"/>
              </a:buClr>
            </a:pPr>
            <a:r>
              <a:rPr lang="en-GB" sz="1600" dirty="0">
                <a:solidFill>
                  <a:srgbClr val="727272"/>
                </a:solidFill>
                <a:latin typeface="Arial Narrow" panose="020B0606020202030204" pitchFamily="34" charset="0"/>
              </a:rPr>
              <a:t>In this way, science and technological innovation should offer </a:t>
            </a:r>
            <a:r>
              <a:rPr lang="en-GB" sz="1600" b="1" dirty="0">
                <a:solidFill>
                  <a:srgbClr val="727272"/>
                </a:solidFill>
                <a:latin typeface="Arial Narrow" panose="020B0606020202030204" pitchFamily="34" charset="0"/>
              </a:rPr>
              <a:t>hope</a:t>
            </a:r>
            <a:r>
              <a:rPr lang="en-GB" sz="1600" dirty="0">
                <a:solidFill>
                  <a:srgbClr val="727272"/>
                </a:solidFill>
                <a:latin typeface="Arial Narrow" panose="020B0606020202030204" pitchFamily="34" charset="0"/>
              </a:rPr>
              <a:t>, and mobilise human creativity and ingenuity to tackle the most pressing challenges of our time. </a:t>
            </a:r>
          </a:p>
          <a:p>
            <a:pPr lvl="0">
              <a:spcBef>
                <a:spcPts val="600"/>
              </a:spcBef>
              <a:spcAft>
                <a:spcPts val="600"/>
              </a:spcAft>
              <a:buClr>
                <a:srgbClr val="727272"/>
              </a:buClr>
            </a:pPr>
            <a:r>
              <a:rPr lang="en-GB" sz="1600" dirty="0">
                <a:solidFill>
                  <a:srgbClr val="727272"/>
                </a:solidFill>
                <a:latin typeface="Arial Narrow" panose="020B0606020202030204" pitchFamily="34" charset="0"/>
              </a:rPr>
              <a:t>At the same time, STI policy will need to balance challenge-oriented values and goals with academic freedom to pursue R&amp;D activities that </a:t>
            </a:r>
            <a:r>
              <a:rPr lang="en-GB" sz="1600" b="1" dirty="0">
                <a:solidFill>
                  <a:srgbClr val="727272"/>
                </a:solidFill>
                <a:latin typeface="Arial Narrow" panose="020B0606020202030204" pitchFamily="34" charset="0"/>
              </a:rPr>
              <a:t>advance human knowledge</a:t>
            </a:r>
            <a:r>
              <a:rPr lang="en-GB" sz="1600" dirty="0">
                <a:solidFill>
                  <a:srgbClr val="727272"/>
                </a:solidFill>
                <a:latin typeface="Arial Narrow" panose="020B0606020202030204" pitchFamily="34" charset="0"/>
              </a:rPr>
              <a:t> without any specific use in mind.</a:t>
            </a:r>
          </a:p>
        </p:txBody>
      </p:sp>
      <p:sp>
        <p:nvSpPr>
          <p:cNvPr id="14" name="Title 1"/>
          <p:cNvSpPr txBox="1">
            <a:spLocks/>
          </p:cNvSpPr>
          <p:nvPr/>
        </p:nvSpPr>
        <p:spPr>
          <a:xfrm>
            <a:off x="1574801" y="615091"/>
            <a:ext cx="7350998"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Arial"/>
              </a:rPr>
              <a:t>Guiding vision statement: STI policy purpose </a:t>
            </a:r>
          </a:p>
        </p:txBody>
      </p:sp>
    </p:spTree>
    <p:extLst>
      <p:ext uri="{BB962C8B-B14F-4D97-AF65-F5344CB8AC3E}">
        <p14:creationId xmlns:p14="http://schemas.microsoft.com/office/powerpoint/2010/main" val="2290243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 y="769550"/>
            <a:ext cx="1028154" cy="10281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28" y="1590381"/>
            <a:ext cx="1028154" cy="102815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04" y="2370857"/>
            <a:ext cx="1028154" cy="102815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59" y="3132388"/>
            <a:ext cx="1029885" cy="102815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59" y="3882014"/>
            <a:ext cx="1029885" cy="1028154"/>
          </a:xfrm>
          <a:prstGeom prst="rect">
            <a:avLst/>
          </a:prstGeom>
        </p:spPr>
      </p:pic>
      <p:sp>
        <p:nvSpPr>
          <p:cNvPr id="16" name="Content Placeholder 2"/>
          <p:cNvSpPr txBox="1">
            <a:spLocks/>
          </p:cNvSpPr>
          <p:nvPr/>
        </p:nvSpPr>
        <p:spPr>
          <a:xfrm>
            <a:off x="1194829" y="1003301"/>
            <a:ext cx="7714450" cy="3782944"/>
          </a:xfrm>
          <a:prstGeom prst="rect">
            <a:avLst/>
          </a:prstGeom>
        </p:spPr>
        <p:txBody>
          <a:bodyPr vert="horz">
            <a:noAutofit/>
          </a:bodyPr>
          <a:lstStyle>
            <a:lvl1pPr marL="256500" indent="-2565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1pPr>
            <a:lvl2pPr marL="556200" indent="-213300" algn="l" rtl="0" eaLnBrk="1" latinLnBrk="0" hangingPunct="1">
              <a:spcBef>
                <a:spcPts val="504"/>
              </a:spcBef>
              <a:buClr>
                <a:schemeClr val="tx1"/>
              </a:buClr>
              <a:buFont typeface="Arial" pitchFamily="34" charset="0"/>
              <a:buChar char="–"/>
              <a:defRPr kumimoji="0" sz="2100" kern="1200">
                <a:solidFill>
                  <a:schemeClr val="tx1"/>
                </a:solidFill>
                <a:latin typeface="+mn-lt"/>
                <a:ea typeface="+mn-ea"/>
                <a:cs typeface="+mn-cs"/>
              </a:defRPr>
            </a:lvl2pPr>
            <a:lvl3pPr marL="858600" indent="-172800" algn="l" rtl="0" eaLnBrk="1" latinLnBrk="0" hangingPunct="1">
              <a:spcBef>
                <a:spcPts val="432"/>
              </a:spcBef>
              <a:buClr>
                <a:schemeClr val="tx1"/>
              </a:buClr>
              <a:buFont typeface="Arial" pitchFamily="34" charset="0"/>
              <a:buChar char="•"/>
              <a:defRPr kumimoji="0" sz="1800" kern="1200">
                <a:solidFill>
                  <a:schemeClr val="tx1"/>
                </a:solidFill>
                <a:latin typeface="+mn-lt"/>
                <a:ea typeface="+mn-ea"/>
                <a:cs typeface="+mn-cs"/>
              </a:defRPr>
            </a:lvl3pPr>
            <a:lvl4pPr marL="12015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4pPr>
            <a:lvl5pPr marL="1544400" indent="-172800" algn="l" rtl="0" eaLnBrk="1" latinLnBrk="0" hangingPunct="1">
              <a:spcBef>
                <a:spcPts val="360"/>
              </a:spcBef>
              <a:buClr>
                <a:schemeClr val="tx1"/>
              </a:buClr>
              <a:buFont typeface="Arial" pitchFamily="34" charset="0"/>
              <a:buChar char="»"/>
              <a:defRPr kumimoji="0" sz="1500" kern="1200">
                <a:solidFill>
                  <a:schemeClr val="tx1"/>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a:lstStyle>
          <a:p>
            <a:pPr marL="514350" marR="0" lvl="0" indent="-514350" algn="l" defTabSz="914400" rtl="0" eaLnBrk="1" fontAlgn="auto" latinLnBrk="0" hangingPunct="1">
              <a:lnSpc>
                <a:spcPct val="100000"/>
              </a:lnSpc>
              <a:spcBef>
                <a:spcPts val="600"/>
              </a:spcBef>
              <a:spcAft>
                <a:spcPts val="600"/>
              </a:spcAft>
              <a:buClr>
                <a:srgbClr val="727272"/>
              </a:buClr>
              <a:buSzTx/>
              <a:buFont typeface="+mj-lt"/>
              <a:buAutoNum type="arabicPeriod"/>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Diversity</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 Foster resilience by supporting a range of research and technology areas, involving diverse actors working on different challenges.</a:t>
            </a:r>
          </a:p>
          <a:p>
            <a:pPr marL="514350" marR="0" lvl="0" indent="-514350" algn="l" defTabSz="914400" rtl="0" eaLnBrk="1" fontAlgn="auto" latinLnBrk="0" hangingPunct="1">
              <a:lnSpc>
                <a:spcPct val="100000"/>
              </a:lnSpc>
              <a:spcBef>
                <a:spcPts val="600"/>
              </a:spcBef>
              <a:spcAft>
                <a:spcPts val="600"/>
              </a:spcAft>
              <a:buClr>
                <a:srgbClr val="727272"/>
              </a:buClr>
              <a:buSzTx/>
              <a:buFont typeface="+mj-lt"/>
              <a:buAutoNum type="arabicPeriod"/>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Directionality</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 Prioritise research and technological development that are most likely to contribute solutions to collectively defined goals, while taking account of the complexity and uncertainty of transitions.</a:t>
            </a:r>
          </a:p>
          <a:p>
            <a:pPr marL="514350" marR="0" lvl="0" indent="-514350" algn="l" defTabSz="914400" rtl="0" eaLnBrk="1" fontAlgn="auto" latinLnBrk="0" hangingPunct="1">
              <a:lnSpc>
                <a:spcPct val="100000"/>
              </a:lnSpc>
              <a:spcBef>
                <a:spcPts val="600"/>
              </a:spcBef>
              <a:spcAft>
                <a:spcPts val="600"/>
              </a:spcAft>
              <a:buClr>
                <a:srgbClr val="727272"/>
              </a:buClr>
              <a:buSzTx/>
              <a:buFont typeface="+mj-lt"/>
              <a:buAutoNum type="arabicPeriod"/>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Openness</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 Support broad participation in science and innovation and sharing of resources that contribute to transparency, trust and collaboration.</a:t>
            </a:r>
          </a:p>
          <a:p>
            <a:pPr marL="514350" marR="0" lvl="0" indent="-514350" algn="l" defTabSz="914400" rtl="0" eaLnBrk="1" fontAlgn="auto" latinLnBrk="0" hangingPunct="1">
              <a:lnSpc>
                <a:spcPct val="100000"/>
              </a:lnSpc>
              <a:spcBef>
                <a:spcPts val="600"/>
              </a:spcBef>
              <a:spcAft>
                <a:spcPts val="600"/>
              </a:spcAft>
              <a:buClr>
                <a:srgbClr val="727272"/>
              </a:buClr>
              <a:buSzTx/>
              <a:buFont typeface="+mj-lt"/>
              <a:buAutoNum type="arabicPeriod"/>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Co-operation</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 Support deliberation and collective action between public, private and non-profit realms, between science and society, across different policy domains and levels of government, and at the international level.</a:t>
            </a:r>
          </a:p>
          <a:p>
            <a:pPr marL="514350" marR="0" lvl="0" indent="-514350" algn="l" defTabSz="914400" rtl="0" eaLnBrk="1" fontAlgn="auto" latinLnBrk="0" hangingPunct="1">
              <a:lnSpc>
                <a:spcPct val="100000"/>
              </a:lnSpc>
              <a:spcBef>
                <a:spcPts val="600"/>
              </a:spcBef>
              <a:spcAft>
                <a:spcPts val="600"/>
              </a:spcAft>
              <a:buClr>
                <a:srgbClr val="727272"/>
              </a:buClr>
              <a:buSzTx/>
              <a:buFont typeface="+mj-lt"/>
              <a:buAutoNum type="arabicPeriod"/>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Responsibility</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mn-cs"/>
                <a:sym typeface="Arial"/>
              </a:rPr>
              <a:t>: Support research and innovation that are responsive to a wide range of societal challenges, and that periodically review their aims, assumptions, practices and outcomes.</a:t>
            </a:r>
          </a:p>
        </p:txBody>
      </p:sp>
      <p:sp>
        <p:nvSpPr>
          <p:cNvPr id="18" name="Title 1"/>
          <p:cNvSpPr txBox="1">
            <a:spLocks/>
          </p:cNvSpPr>
          <p:nvPr/>
        </p:nvSpPr>
        <p:spPr>
          <a:xfrm>
            <a:off x="181619" y="109886"/>
            <a:ext cx="7321779"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ysClr val="windowText" lastClr="000000"/>
                </a:solidFill>
                <a:effectLst/>
                <a:uLnTx/>
                <a:uFillTx/>
                <a:ea typeface="+mj-ea"/>
                <a:cs typeface="+mj-cs"/>
                <a:sym typeface="Arial"/>
              </a:rPr>
              <a:t>Guiding vision: values and commitments (1)</a:t>
            </a:r>
          </a:p>
        </p:txBody>
      </p:sp>
      <p:pic>
        <p:nvPicPr>
          <p:cNvPr id="19" name="Picture 18"/>
          <p:cNvPicPr>
            <a:picLocks noChangeAspect="1"/>
          </p:cNvPicPr>
          <p:nvPr/>
        </p:nvPicPr>
        <p:blipFill>
          <a:blip r:embed="rId8"/>
          <a:stretch>
            <a:fillRect/>
          </a:stretch>
        </p:blipFill>
        <p:spPr>
          <a:xfrm>
            <a:off x="6766644" y="57197"/>
            <a:ext cx="2285916" cy="824834"/>
          </a:xfrm>
          <a:prstGeom prst="rect">
            <a:avLst/>
          </a:prstGeom>
        </p:spPr>
      </p:pic>
    </p:spTree>
    <p:extLst>
      <p:ext uri="{BB962C8B-B14F-4D97-AF65-F5344CB8AC3E}">
        <p14:creationId xmlns:p14="http://schemas.microsoft.com/office/powerpoint/2010/main" val="300621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0" y="597533"/>
            <a:ext cx="1029885" cy="102815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0" y="1445674"/>
            <a:ext cx="1029885" cy="102815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90" y="2293815"/>
            <a:ext cx="1029885" cy="1028154"/>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46" y="3182600"/>
            <a:ext cx="1028154" cy="1028154"/>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43" y="4030741"/>
            <a:ext cx="1028154" cy="1028154"/>
          </a:xfrm>
          <a:prstGeom prst="rect">
            <a:avLst/>
          </a:prstGeom>
        </p:spPr>
      </p:pic>
      <p:sp>
        <p:nvSpPr>
          <p:cNvPr id="18" name="Content Placeholder 3"/>
          <p:cNvSpPr txBox="1">
            <a:spLocks/>
          </p:cNvSpPr>
          <p:nvPr/>
        </p:nvSpPr>
        <p:spPr>
          <a:xfrm>
            <a:off x="1142994" y="952499"/>
            <a:ext cx="7573378" cy="4147039"/>
          </a:xfrm>
          <a:prstGeom prst="rect">
            <a:avLst/>
          </a:prstGeom>
        </p:spPr>
        <p:txBody>
          <a:bodyPr vert="horz" lIns="91440" tIns="45720" rIns="91440" bIns="45720"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50" b="0" i="0" u="none" strike="noStrike" cap="none" baseline="0">
                <a:solidFill>
                  <a:srgbClr val="72727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1200"/>
              </a:spcBef>
              <a:spcAft>
                <a:spcPts val="600"/>
              </a:spcAft>
              <a:buClr>
                <a:srgbClr val="727272"/>
              </a:buClr>
              <a:buSzTx/>
              <a:buFont typeface="+mj-lt"/>
              <a:buAutoNum type="arabicPeriod" startAt="6"/>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Sensitivity</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 to context: Embed sensitivity to specific conditions determined by place, sector, policy domain, and type of challenge.</a:t>
            </a:r>
          </a:p>
          <a:p>
            <a:pPr marL="514350" marR="0" lvl="0" indent="-514350" algn="l" defTabSz="914400" rtl="0" eaLnBrk="1" fontAlgn="auto" latinLnBrk="0" hangingPunct="1">
              <a:lnSpc>
                <a:spcPct val="100000"/>
              </a:lnSpc>
              <a:spcBef>
                <a:spcPts val="1200"/>
              </a:spcBef>
              <a:spcAft>
                <a:spcPts val="600"/>
              </a:spcAft>
              <a:buClr>
                <a:srgbClr val="727272"/>
              </a:buClr>
              <a:buSzTx/>
              <a:buFont typeface="+mj-lt"/>
              <a:buAutoNum type="arabicPeriod" startAt="6"/>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Integrity and ethics</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 Nurture norms and principles that, for example, constitute good scientific practice, including academic freedom, openness, honesty, and accountability.</a:t>
            </a:r>
          </a:p>
          <a:p>
            <a:pPr marL="514350" marR="0" lvl="0" indent="-514350" algn="l" defTabSz="914400" rtl="0" eaLnBrk="1" fontAlgn="auto" latinLnBrk="0" hangingPunct="1">
              <a:lnSpc>
                <a:spcPct val="100000"/>
              </a:lnSpc>
              <a:spcBef>
                <a:spcPts val="1200"/>
              </a:spcBef>
              <a:spcAft>
                <a:spcPts val="600"/>
              </a:spcAft>
              <a:buClr>
                <a:srgbClr val="727272"/>
              </a:buClr>
              <a:buSzTx/>
              <a:buFont typeface="+mj-lt"/>
              <a:buAutoNum type="arabicPeriod" startAt="6"/>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Agility</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 Nurture long-term perspectives, for example, through anticipatory process and policy experimentation that contribute to adaptability and resilience in research, innovation and governance systems.</a:t>
            </a:r>
          </a:p>
          <a:p>
            <a:pPr marL="514350" marR="0" lvl="0" indent="-514350" algn="l" defTabSz="914400" rtl="0" eaLnBrk="1" fontAlgn="auto" latinLnBrk="0" hangingPunct="1">
              <a:lnSpc>
                <a:spcPct val="100000"/>
              </a:lnSpc>
              <a:spcBef>
                <a:spcPts val="1200"/>
              </a:spcBef>
              <a:spcAft>
                <a:spcPts val="600"/>
              </a:spcAft>
              <a:buClr>
                <a:srgbClr val="727272"/>
              </a:buClr>
              <a:buSzTx/>
              <a:buFont typeface="+mj-lt"/>
              <a:buAutoNum type="arabicPeriod" startAt="6"/>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Accountability</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 Ensure interventions embody excellence, effectiveness and efficiency considerations, broadly defined.</a:t>
            </a:r>
          </a:p>
          <a:p>
            <a:pPr marL="514350" marR="0" lvl="0" indent="-514350" algn="l" defTabSz="914400" rtl="0" eaLnBrk="1" fontAlgn="auto" latinLnBrk="0" hangingPunct="1">
              <a:lnSpc>
                <a:spcPct val="100000"/>
              </a:lnSpc>
              <a:spcBef>
                <a:spcPts val="1200"/>
              </a:spcBef>
              <a:spcAft>
                <a:spcPts val="600"/>
              </a:spcAft>
              <a:buClr>
                <a:srgbClr val="727272"/>
              </a:buClr>
              <a:buSzTx/>
              <a:buFont typeface="+mj-lt"/>
              <a:buAutoNum type="arabicPeriod" startAt="6"/>
              <a:tabLst/>
              <a:defRPr/>
            </a:pPr>
            <a:r>
              <a:rPr kumimoji="0" lang="en-GB" sz="1600" b="1"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Evidence-based</a:t>
            </a:r>
            <a:r>
              <a:rPr kumimoji="0" lang="en-GB" sz="1600" b="0" i="0" u="none" strike="noStrike" kern="1200" cap="none" spc="0" normalizeH="0" baseline="0" noProof="0" dirty="0">
                <a:ln>
                  <a:noFill/>
                </a:ln>
                <a:solidFill>
                  <a:srgbClr val="006299"/>
                </a:solidFill>
                <a:effectLst/>
                <a:uLnTx/>
                <a:uFillTx/>
                <a:latin typeface="Arial Narrow" panose="020B0606020202030204" pitchFamily="34" charset="0"/>
                <a:ea typeface="+mn-ea"/>
                <a:cs typeface="Arial"/>
                <a:sym typeface="Arial"/>
              </a:rPr>
              <a:t>: Promote the development and use of evidence and knowledge – strategic intelligence – to improve the formulation, design, delivery and evaluation of STI policy interventions, as well as the decisions of other actors in research and innovation systems.</a:t>
            </a:r>
          </a:p>
        </p:txBody>
      </p:sp>
      <p:sp>
        <p:nvSpPr>
          <p:cNvPr id="19" name="Title 1"/>
          <p:cNvSpPr txBox="1">
            <a:spLocks/>
          </p:cNvSpPr>
          <p:nvPr/>
        </p:nvSpPr>
        <p:spPr>
          <a:xfrm>
            <a:off x="203200" y="92500"/>
            <a:ext cx="8786099"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ysClr val="windowText" lastClr="000000"/>
                </a:solidFill>
                <a:effectLst/>
                <a:uLnTx/>
                <a:uFillTx/>
                <a:ea typeface="+mj-ea"/>
                <a:cs typeface="+mj-cs"/>
                <a:sym typeface="Arial"/>
              </a:rPr>
              <a:t>Guiding vision: values and commitments (2)</a:t>
            </a:r>
          </a:p>
        </p:txBody>
      </p:sp>
      <p:pic>
        <p:nvPicPr>
          <p:cNvPr id="21" name="Picture 20"/>
          <p:cNvPicPr>
            <a:picLocks noChangeAspect="1"/>
          </p:cNvPicPr>
          <p:nvPr/>
        </p:nvPicPr>
        <p:blipFill>
          <a:blip r:embed="rId8"/>
          <a:stretch>
            <a:fillRect/>
          </a:stretch>
        </p:blipFill>
        <p:spPr>
          <a:xfrm>
            <a:off x="6766644" y="57197"/>
            <a:ext cx="2285916" cy="824834"/>
          </a:xfrm>
          <a:prstGeom prst="rect">
            <a:avLst/>
          </a:prstGeom>
        </p:spPr>
      </p:pic>
    </p:spTree>
    <p:extLst>
      <p:ext uri="{BB962C8B-B14F-4D97-AF65-F5344CB8AC3E}">
        <p14:creationId xmlns:p14="http://schemas.microsoft.com/office/powerpoint/2010/main" val="303587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795B1A90-A7B9-4419-B387-FEC4CE8D1A48}"/>
              </a:ext>
            </a:extLst>
          </p:cNvPr>
          <p:cNvGrpSpPr/>
          <p:nvPr/>
        </p:nvGrpSpPr>
        <p:grpSpPr>
          <a:xfrm>
            <a:off x="974690" y="544299"/>
            <a:ext cx="6481187" cy="4599202"/>
            <a:chOff x="2181224" y="557987"/>
            <a:chExt cx="7067551" cy="4909052"/>
          </a:xfrm>
        </p:grpSpPr>
        <p:sp>
          <p:nvSpPr>
            <p:cNvPr id="2" name="Rounded Rectangle 2">
              <a:extLst>
                <a:ext uri="{FF2B5EF4-FFF2-40B4-BE49-F238E27FC236}">
                  <a16:creationId xmlns:a16="http://schemas.microsoft.com/office/drawing/2014/main" id="{C91603F1-7191-4F3F-8D0D-43FC0B60A041}"/>
                </a:ext>
              </a:extLst>
            </p:cNvPr>
            <p:cNvSpPr/>
            <p:nvPr/>
          </p:nvSpPr>
          <p:spPr>
            <a:xfrm>
              <a:off x="2181224" y="2443161"/>
              <a:ext cx="1869743" cy="5550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Set direction</a:t>
              </a:r>
            </a:p>
          </p:txBody>
        </p:sp>
        <p:sp>
          <p:nvSpPr>
            <p:cNvPr id="3" name="Rounded Rectangle 2">
              <a:extLst>
                <a:ext uri="{FF2B5EF4-FFF2-40B4-BE49-F238E27FC236}">
                  <a16:creationId xmlns:a16="http://schemas.microsoft.com/office/drawing/2014/main" id="{4E9E2740-A976-4EDF-A26D-7240A1C24887}"/>
                </a:ext>
              </a:extLst>
            </p:cNvPr>
            <p:cNvSpPr/>
            <p:nvPr/>
          </p:nvSpPr>
          <p:spPr>
            <a:xfrm>
              <a:off x="7379030" y="557987"/>
              <a:ext cx="1869743" cy="5550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Experiment</a:t>
              </a:r>
            </a:p>
          </p:txBody>
        </p:sp>
        <p:sp>
          <p:nvSpPr>
            <p:cNvPr id="4" name="Rounded Rectangle 2">
              <a:extLst>
                <a:ext uri="{FF2B5EF4-FFF2-40B4-BE49-F238E27FC236}">
                  <a16:creationId xmlns:a16="http://schemas.microsoft.com/office/drawing/2014/main" id="{BACCDC87-3353-4938-81F6-A08C41A73C40}"/>
                </a:ext>
              </a:extLst>
            </p:cNvPr>
            <p:cNvSpPr/>
            <p:nvPr/>
          </p:nvSpPr>
          <p:spPr>
            <a:xfrm>
              <a:off x="4675495" y="3773321"/>
              <a:ext cx="1869743" cy="5550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Break down</a:t>
              </a:r>
            </a:p>
          </p:txBody>
        </p:sp>
        <p:sp>
          <p:nvSpPr>
            <p:cNvPr id="5" name="Rounded Rectangle 2">
              <a:extLst>
                <a:ext uri="{FF2B5EF4-FFF2-40B4-BE49-F238E27FC236}">
                  <a16:creationId xmlns:a16="http://schemas.microsoft.com/office/drawing/2014/main" id="{490DAC05-F353-4E9A-AC42-EFBBA65FFAAE}"/>
                </a:ext>
              </a:extLst>
            </p:cNvPr>
            <p:cNvSpPr/>
            <p:nvPr/>
          </p:nvSpPr>
          <p:spPr>
            <a:xfrm>
              <a:off x="4675495" y="1112997"/>
              <a:ext cx="1869743" cy="5550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Build up</a:t>
              </a:r>
            </a:p>
          </p:txBody>
        </p:sp>
        <p:sp>
          <p:nvSpPr>
            <p:cNvPr id="6" name="Rounded Rectangle 2">
              <a:extLst>
                <a:ext uri="{FF2B5EF4-FFF2-40B4-BE49-F238E27FC236}">
                  <a16:creationId xmlns:a16="http://schemas.microsoft.com/office/drawing/2014/main" id="{5A37B7FA-C3E7-4FAA-8087-6BA238713320}"/>
                </a:ext>
              </a:extLst>
            </p:cNvPr>
            <p:cNvSpPr/>
            <p:nvPr/>
          </p:nvSpPr>
          <p:spPr>
            <a:xfrm>
              <a:off x="2181225" y="4912030"/>
              <a:ext cx="7067550" cy="5550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Develop governance and institutional capacity for transitions</a:t>
              </a:r>
            </a:p>
          </p:txBody>
        </p:sp>
        <p:sp>
          <p:nvSpPr>
            <p:cNvPr id="7" name="Rounded Rectangle 2">
              <a:extLst>
                <a:ext uri="{FF2B5EF4-FFF2-40B4-BE49-F238E27FC236}">
                  <a16:creationId xmlns:a16="http://schemas.microsoft.com/office/drawing/2014/main" id="{9B0F6FA5-5D3D-4E2D-BC47-F68E9C4119C2}"/>
                </a:ext>
              </a:extLst>
            </p:cNvPr>
            <p:cNvSpPr/>
            <p:nvPr/>
          </p:nvSpPr>
          <p:spPr>
            <a:xfrm>
              <a:off x="7379030" y="1668006"/>
              <a:ext cx="1869743" cy="5550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Scale up</a:t>
              </a:r>
            </a:p>
          </p:txBody>
        </p:sp>
        <p:cxnSp>
          <p:nvCxnSpPr>
            <p:cNvPr id="11" name="Connector: Elbow 10">
              <a:extLst>
                <a:ext uri="{FF2B5EF4-FFF2-40B4-BE49-F238E27FC236}">
                  <a16:creationId xmlns:a16="http://schemas.microsoft.com/office/drawing/2014/main" id="{24AACF65-A452-4026-89C5-A158382DB6B3}"/>
                </a:ext>
              </a:extLst>
            </p:cNvPr>
            <p:cNvCxnSpPr>
              <a:stCxn id="2" idx="0"/>
              <a:endCxn id="5" idx="1"/>
            </p:cNvCxnSpPr>
            <p:nvPr/>
          </p:nvCxnSpPr>
          <p:spPr>
            <a:xfrm rot="5400000" flipH="1" flipV="1">
              <a:off x="3369466" y="1137133"/>
              <a:ext cx="1052659" cy="155939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3" name="Connector: Elbow 12">
              <a:extLst>
                <a:ext uri="{FF2B5EF4-FFF2-40B4-BE49-F238E27FC236}">
                  <a16:creationId xmlns:a16="http://schemas.microsoft.com/office/drawing/2014/main" id="{69749565-873D-408C-86BB-5C14CD80447F}"/>
                </a:ext>
              </a:extLst>
            </p:cNvPr>
            <p:cNvCxnSpPr>
              <a:stCxn id="2" idx="2"/>
              <a:endCxn id="4" idx="1"/>
            </p:cNvCxnSpPr>
            <p:nvPr/>
          </p:nvCxnSpPr>
          <p:spPr>
            <a:xfrm rot="16200000" flipH="1">
              <a:off x="3369467" y="2744798"/>
              <a:ext cx="1052656" cy="1559399"/>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Connector: Elbow 14">
              <a:extLst>
                <a:ext uri="{FF2B5EF4-FFF2-40B4-BE49-F238E27FC236}">
                  <a16:creationId xmlns:a16="http://schemas.microsoft.com/office/drawing/2014/main" id="{8A511456-E62B-4B7D-8A34-80CFEA69085E}"/>
                </a:ext>
              </a:extLst>
            </p:cNvPr>
            <p:cNvCxnSpPr>
              <a:cxnSpLocks/>
              <a:stCxn id="5" idx="3"/>
              <a:endCxn id="3" idx="1"/>
            </p:cNvCxnSpPr>
            <p:nvPr/>
          </p:nvCxnSpPr>
          <p:spPr>
            <a:xfrm flipV="1">
              <a:off x="6545238" y="835492"/>
              <a:ext cx="833792" cy="555010"/>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Connector: Elbow 16">
              <a:extLst>
                <a:ext uri="{FF2B5EF4-FFF2-40B4-BE49-F238E27FC236}">
                  <a16:creationId xmlns:a16="http://schemas.microsoft.com/office/drawing/2014/main" id="{14C1B7B3-5541-44D5-BFB9-9484271FA15D}"/>
                </a:ext>
              </a:extLst>
            </p:cNvPr>
            <p:cNvCxnSpPr>
              <a:cxnSpLocks/>
              <a:stCxn id="5" idx="3"/>
              <a:endCxn id="7" idx="1"/>
            </p:cNvCxnSpPr>
            <p:nvPr/>
          </p:nvCxnSpPr>
          <p:spPr>
            <a:xfrm>
              <a:off x="6545238" y="1390502"/>
              <a:ext cx="833792" cy="555009"/>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Right Brace 20">
              <a:extLst>
                <a:ext uri="{FF2B5EF4-FFF2-40B4-BE49-F238E27FC236}">
                  <a16:creationId xmlns:a16="http://schemas.microsoft.com/office/drawing/2014/main" id="{26856102-476C-43F7-9A67-A35AE8C7D895}"/>
                </a:ext>
              </a:extLst>
            </p:cNvPr>
            <p:cNvSpPr/>
            <p:nvPr/>
          </p:nvSpPr>
          <p:spPr>
            <a:xfrm rot="5400000">
              <a:off x="5520431" y="1183690"/>
              <a:ext cx="389135" cy="706754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sz="1600"/>
            </a:p>
          </p:txBody>
        </p:sp>
        <p:cxnSp>
          <p:nvCxnSpPr>
            <p:cNvPr id="9" name="Straight Arrow Connector 8">
              <a:extLst>
                <a:ext uri="{FF2B5EF4-FFF2-40B4-BE49-F238E27FC236}">
                  <a16:creationId xmlns:a16="http://schemas.microsoft.com/office/drawing/2014/main" id="{E5340D3A-FE6C-467A-8F44-D5C6D6D7522D}"/>
                </a:ext>
              </a:extLst>
            </p:cNvPr>
            <p:cNvCxnSpPr>
              <a:stCxn id="3" idx="2"/>
              <a:endCxn id="7" idx="0"/>
            </p:cNvCxnSpPr>
            <p:nvPr/>
          </p:nvCxnSpPr>
          <p:spPr>
            <a:xfrm>
              <a:off x="8313902" y="1112996"/>
              <a:ext cx="0" cy="555010"/>
            </a:xfrm>
            <a:prstGeom prst="straightConnector1">
              <a:avLst/>
            </a:prstGeom>
            <a:ln>
              <a:prstDash val="sysDash"/>
              <a:tailEnd type="triangle"/>
            </a:ln>
          </p:spPr>
          <p:style>
            <a:lnRef idx="3">
              <a:schemeClr val="accent1"/>
            </a:lnRef>
            <a:fillRef idx="0">
              <a:schemeClr val="accent1"/>
            </a:fillRef>
            <a:effectRef idx="2">
              <a:schemeClr val="accent1"/>
            </a:effectRef>
            <a:fontRef idx="minor">
              <a:schemeClr val="tx1"/>
            </a:fontRef>
          </p:style>
        </p:cxnSp>
        <p:sp>
          <p:nvSpPr>
            <p:cNvPr id="28" name="Rounded Rectangle 2">
              <a:extLst>
                <a:ext uri="{FF2B5EF4-FFF2-40B4-BE49-F238E27FC236}">
                  <a16:creationId xmlns:a16="http://schemas.microsoft.com/office/drawing/2014/main" id="{1AF79E73-FCAE-4884-B4D2-0B8AD545C3AA}"/>
                </a:ext>
              </a:extLst>
            </p:cNvPr>
            <p:cNvSpPr/>
            <p:nvPr/>
          </p:nvSpPr>
          <p:spPr>
            <a:xfrm>
              <a:off x="4675495" y="2443158"/>
              <a:ext cx="1869743" cy="5550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Shape conditions</a:t>
              </a:r>
            </a:p>
          </p:txBody>
        </p:sp>
        <p:cxnSp>
          <p:nvCxnSpPr>
            <p:cNvPr id="39" name="Straight Arrow Connector 38">
              <a:extLst>
                <a:ext uri="{FF2B5EF4-FFF2-40B4-BE49-F238E27FC236}">
                  <a16:creationId xmlns:a16="http://schemas.microsoft.com/office/drawing/2014/main" id="{EBAB4AA2-6ADA-41EB-A224-250EEE6E5F6B}"/>
                </a:ext>
              </a:extLst>
            </p:cNvPr>
            <p:cNvCxnSpPr>
              <a:stCxn id="2" idx="3"/>
              <a:endCxn id="28" idx="1"/>
            </p:cNvCxnSpPr>
            <p:nvPr/>
          </p:nvCxnSpPr>
          <p:spPr>
            <a:xfrm flipV="1">
              <a:off x="4050967" y="2720663"/>
              <a:ext cx="624528" cy="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Straight Arrow Connector 43">
              <a:extLst>
                <a:ext uri="{FF2B5EF4-FFF2-40B4-BE49-F238E27FC236}">
                  <a16:creationId xmlns:a16="http://schemas.microsoft.com/office/drawing/2014/main" id="{4910807A-C582-43E8-9AAC-EF2FE0822A3F}"/>
                </a:ext>
              </a:extLst>
            </p:cNvPr>
            <p:cNvCxnSpPr>
              <a:stCxn id="5" idx="2"/>
              <a:endCxn id="28" idx="0"/>
            </p:cNvCxnSpPr>
            <p:nvPr/>
          </p:nvCxnSpPr>
          <p:spPr>
            <a:xfrm>
              <a:off x="5610367" y="1668006"/>
              <a:ext cx="0" cy="775152"/>
            </a:xfrm>
            <a:prstGeom prst="straightConnector1">
              <a:avLst/>
            </a:prstGeom>
            <a:ln>
              <a:prstDash val="sysDash"/>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46" name="Straight Arrow Connector 45">
              <a:extLst>
                <a:ext uri="{FF2B5EF4-FFF2-40B4-BE49-F238E27FC236}">
                  <a16:creationId xmlns:a16="http://schemas.microsoft.com/office/drawing/2014/main" id="{9CC3F1A6-3173-40A6-BF76-C4364071A550}"/>
                </a:ext>
              </a:extLst>
            </p:cNvPr>
            <p:cNvCxnSpPr>
              <a:stCxn id="28" idx="2"/>
              <a:endCxn id="4" idx="0"/>
            </p:cNvCxnSpPr>
            <p:nvPr/>
          </p:nvCxnSpPr>
          <p:spPr>
            <a:xfrm>
              <a:off x="5610367" y="2998167"/>
              <a:ext cx="0" cy="775154"/>
            </a:xfrm>
            <a:prstGeom prst="straightConnector1">
              <a:avLst/>
            </a:prstGeom>
            <a:ln>
              <a:prstDash val="sysDash"/>
              <a:headEnd type="triangle"/>
              <a:tailEnd type="triangle"/>
            </a:ln>
          </p:spPr>
          <p:style>
            <a:lnRef idx="3">
              <a:schemeClr val="accent1"/>
            </a:lnRef>
            <a:fillRef idx="0">
              <a:schemeClr val="accent1"/>
            </a:fillRef>
            <a:effectRef idx="2">
              <a:schemeClr val="accent1"/>
            </a:effectRef>
            <a:fontRef idx="minor">
              <a:schemeClr val="tx1"/>
            </a:fontRef>
          </p:style>
        </p:cxnSp>
      </p:grpSp>
      <p:sp>
        <p:nvSpPr>
          <p:cNvPr id="19" name="Title 2">
            <a:extLst>
              <a:ext uri="{FF2B5EF4-FFF2-40B4-BE49-F238E27FC236}">
                <a16:creationId xmlns:a16="http://schemas.microsoft.com/office/drawing/2014/main" id="{83A18C19-7FB0-42EA-8D60-EE08A175B005}"/>
              </a:ext>
            </a:extLst>
          </p:cNvPr>
          <p:cNvSpPr txBox="1">
            <a:spLocks/>
          </p:cNvSpPr>
          <p:nvPr/>
        </p:nvSpPr>
        <p:spPr>
          <a:xfrm>
            <a:off x="0" y="35027"/>
            <a:ext cx="6481185" cy="495832"/>
          </a:xfrm>
          <a:prstGeom prst="rect">
            <a:avLst/>
          </a:prstGeom>
        </p:spPr>
        <p:txBody>
          <a:bodyPr/>
          <a:lstStyle>
            <a:lvl1pPr algn="l" rtl="0" eaLnBrk="1" latinLnBrk="0" hangingPunct="1">
              <a:spcBef>
                <a:spcPct val="0"/>
              </a:spcBef>
              <a:buNone/>
              <a:defRPr kumimoji="0" sz="3200" kern="1200">
                <a:solidFill>
                  <a:schemeClr val="tx1"/>
                </a:solidFill>
                <a:latin typeface="+mj-lt"/>
                <a:ea typeface="+mj-ea"/>
                <a:cs typeface="+mj-cs"/>
              </a:defRPr>
            </a:lvl1pPr>
          </a:lstStyle>
          <a:p>
            <a:r>
              <a:rPr lang="en-US" sz="2100" b="1" dirty="0">
                <a:solidFill>
                  <a:schemeClr val="bg2">
                    <a:lumMod val="10000"/>
                  </a:schemeClr>
                </a:solidFill>
                <a:latin typeface="Arial" panose="020B0604020202020204" pitchFamily="34" charset="0"/>
                <a:cs typeface="Arial" panose="020B0604020202020204" pitchFamily="34" charset="0"/>
              </a:rPr>
              <a:t>Towards greater directionality in the policy mix</a:t>
            </a:r>
            <a:endParaRPr lang="en-GB" sz="2100" b="1"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47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F7C2-B3E1-41EB-B4DB-13EB4A430EE5}"/>
              </a:ext>
            </a:extLst>
          </p:cNvPr>
          <p:cNvSpPr>
            <a:spLocks noGrp="1"/>
          </p:cNvSpPr>
          <p:nvPr>
            <p:ph type="title"/>
          </p:nvPr>
        </p:nvSpPr>
        <p:spPr>
          <a:xfrm>
            <a:off x="109463" y="26976"/>
            <a:ext cx="7886700" cy="505150"/>
          </a:xfrm>
        </p:spPr>
        <p:txBody>
          <a:bodyPr>
            <a:normAutofit/>
          </a:bodyPr>
          <a:lstStyle/>
          <a:p>
            <a:pPr>
              <a:lnSpc>
                <a:spcPct val="100000"/>
              </a:lnSpc>
              <a:buClr>
                <a:srgbClr val="000000"/>
              </a:buClr>
            </a:pPr>
            <a:r>
              <a:rPr lang="en-GB" sz="2100" b="1" dirty="0">
                <a:solidFill>
                  <a:schemeClr val="bg2">
                    <a:lumMod val="10000"/>
                  </a:schemeClr>
                </a:solidFill>
                <a:latin typeface="Arial" panose="020B0604020202020204" pitchFamily="34" charset="0"/>
                <a:cs typeface="Arial" panose="020B0604020202020204" pitchFamily="34" charset="0"/>
                <a:sym typeface="Arial"/>
              </a:rPr>
              <a:t>Key Policy Challenge Guidance</a:t>
            </a:r>
          </a:p>
        </p:txBody>
      </p:sp>
      <p:grpSp>
        <p:nvGrpSpPr>
          <p:cNvPr id="3" name="Group 2">
            <a:extLst>
              <a:ext uri="{FF2B5EF4-FFF2-40B4-BE49-F238E27FC236}">
                <a16:creationId xmlns:a16="http://schemas.microsoft.com/office/drawing/2014/main" id="{0C2A5270-14D6-AD85-3B98-748C8E0994A8}"/>
              </a:ext>
            </a:extLst>
          </p:cNvPr>
          <p:cNvGrpSpPr/>
          <p:nvPr/>
        </p:nvGrpSpPr>
        <p:grpSpPr>
          <a:xfrm>
            <a:off x="203579" y="602906"/>
            <a:ext cx="8736843" cy="4513617"/>
            <a:chOff x="271438" y="803874"/>
            <a:chExt cx="11649124" cy="6018156"/>
          </a:xfrm>
        </p:grpSpPr>
        <p:sp>
          <p:nvSpPr>
            <p:cNvPr id="8" name="Rectangle: Rounded Corners 7">
              <a:extLst>
                <a:ext uri="{FF2B5EF4-FFF2-40B4-BE49-F238E27FC236}">
                  <a16:creationId xmlns:a16="http://schemas.microsoft.com/office/drawing/2014/main" id="{5C185A03-B290-4EF3-AEB9-EFC085188A9C}"/>
                </a:ext>
              </a:extLst>
            </p:cNvPr>
            <p:cNvSpPr/>
            <p:nvPr/>
          </p:nvSpPr>
          <p:spPr>
            <a:xfrm>
              <a:off x="586088" y="3314797"/>
              <a:ext cx="1414669" cy="9144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b="1" kern="1200" dirty="0">
                  <a:solidFill>
                    <a:prstClr val="white"/>
                  </a:solidFill>
                  <a:latin typeface="Arial Narrow" panose="020B0606020202030204" pitchFamily="34" charset="0"/>
                </a:rPr>
                <a:t>Problem definition</a:t>
              </a:r>
            </a:p>
          </p:txBody>
        </p:sp>
        <p:sp>
          <p:nvSpPr>
            <p:cNvPr id="18" name="Rectangle: Rounded Corners 17">
              <a:extLst>
                <a:ext uri="{FF2B5EF4-FFF2-40B4-BE49-F238E27FC236}">
                  <a16:creationId xmlns:a16="http://schemas.microsoft.com/office/drawing/2014/main" id="{147AC992-CB86-4D9E-924B-1AF0CD1A32EF}"/>
                </a:ext>
              </a:extLst>
            </p:cNvPr>
            <p:cNvSpPr/>
            <p:nvPr/>
          </p:nvSpPr>
          <p:spPr>
            <a:xfrm>
              <a:off x="2422295" y="3314797"/>
              <a:ext cx="1414669" cy="9144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b="1" kern="1200" dirty="0">
                  <a:solidFill>
                    <a:prstClr val="white"/>
                  </a:solidFill>
                  <a:latin typeface="Arial Narrow" panose="020B0606020202030204" pitchFamily="34" charset="0"/>
                </a:rPr>
                <a:t>Vision formulation</a:t>
              </a:r>
            </a:p>
          </p:txBody>
        </p:sp>
        <p:sp>
          <p:nvSpPr>
            <p:cNvPr id="19" name="Rectangle: Rounded Corners 18">
              <a:extLst>
                <a:ext uri="{FF2B5EF4-FFF2-40B4-BE49-F238E27FC236}">
                  <a16:creationId xmlns:a16="http://schemas.microsoft.com/office/drawing/2014/main" id="{BA5730D1-4705-4AA0-8BE7-1B69880E2CB1}"/>
                </a:ext>
              </a:extLst>
            </p:cNvPr>
            <p:cNvSpPr/>
            <p:nvPr/>
          </p:nvSpPr>
          <p:spPr>
            <a:xfrm>
              <a:off x="4258502" y="3314797"/>
              <a:ext cx="1414669" cy="9144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b="1" kern="1200" dirty="0">
                  <a:solidFill>
                    <a:prstClr val="white"/>
                  </a:solidFill>
                  <a:latin typeface="Arial Narrow" panose="020B0606020202030204" pitchFamily="34" charset="0"/>
                </a:rPr>
                <a:t>Situational analysis</a:t>
              </a:r>
            </a:p>
          </p:txBody>
        </p:sp>
        <p:sp>
          <p:nvSpPr>
            <p:cNvPr id="20" name="Rectangle: Rounded Corners 19">
              <a:extLst>
                <a:ext uri="{FF2B5EF4-FFF2-40B4-BE49-F238E27FC236}">
                  <a16:creationId xmlns:a16="http://schemas.microsoft.com/office/drawing/2014/main" id="{BFF6DE48-72F5-44DB-9691-A305579E8321}"/>
                </a:ext>
              </a:extLst>
            </p:cNvPr>
            <p:cNvSpPr/>
            <p:nvPr/>
          </p:nvSpPr>
          <p:spPr>
            <a:xfrm>
              <a:off x="9785648" y="3314797"/>
              <a:ext cx="1414669" cy="914400"/>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b="1" kern="1200" dirty="0">
                  <a:solidFill>
                    <a:prstClr val="white"/>
                  </a:solidFill>
                  <a:latin typeface="Arial Narrow" panose="020B0606020202030204" pitchFamily="34" charset="0"/>
                </a:rPr>
                <a:t>Action</a:t>
              </a:r>
            </a:p>
            <a:p>
              <a:pPr algn="ctr" defTabSz="685800">
                <a:buClrTx/>
              </a:pPr>
              <a:r>
                <a:rPr lang="en-GB" sz="1350" b="1" kern="1200" dirty="0">
                  <a:solidFill>
                    <a:prstClr val="white"/>
                  </a:solidFill>
                  <a:latin typeface="Arial Narrow" panose="020B0606020202030204" pitchFamily="34" charset="0"/>
                </a:rPr>
                <a:t>sequencing</a:t>
              </a:r>
            </a:p>
          </p:txBody>
        </p:sp>
        <p:sp>
          <p:nvSpPr>
            <p:cNvPr id="21" name="Rectangle: Rounded Corners 20">
              <a:extLst>
                <a:ext uri="{FF2B5EF4-FFF2-40B4-BE49-F238E27FC236}">
                  <a16:creationId xmlns:a16="http://schemas.microsoft.com/office/drawing/2014/main" id="{1D9C8097-BDF5-433A-8652-2DC9CA1CEA59}"/>
                </a:ext>
              </a:extLst>
            </p:cNvPr>
            <p:cNvSpPr/>
            <p:nvPr/>
          </p:nvSpPr>
          <p:spPr>
            <a:xfrm>
              <a:off x="7943266" y="3314797"/>
              <a:ext cx="1414669" cy="9144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b="1" kern="1200" dirty="0">
                  <a:solidFill>
                    <a:prstClr val="white"/>
                  </a:solidFill>
                  <a:latin typeface="Arial Narrow" panose="020B0606020202030204" pitchFamily="34" charset="0"/>
                </a:rPr>
                <a:t>List of actions</a:t>
              </a:r>
            </a:p>
          </p:txBody>
        </p:sp>
        <p:sp>
          <p:nvSpPr>
            <p:cNvPr id="22" name="Rectangle: Rounded Corners 21">
              <a:extLst>
                <a:ext uri="{FF2B5EF4-FFF2-40B4-BE49-F238E27FC236}">
                  <a16:creationId xmlns:a16="http://schemas.microsoft.com/office/drawing/2014/main" id="{36861EA0-6E85-4587-ADE1-DFFB5B35AB74}"/>
                </a:ext>
              </a:extLst>
            </p:cNvPr>
            <p:cNvSpPr/>
            <p:nvPr/>
          </p:nvSpPr>
          <p:spPr>
            <a:xfrm>
              <a:off x="6100884" y="3314797"/>
              <a:ext cx="1414669" cy="9144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sz="1350" b="1" kern="1200" dirty="0">
                  <a:solidFill>
                    <a:prstClr val="white"/>
                  </a:solidFill>
                  <a:latin typeface="Arial Narrow" panose="020B0606020202030204" pitchFamily="34" charset="0"/>
                </a:rPr>
                <a:t>Enablers &amp; challenges</a:t>
              </a:r>
            </a:p>
          </p:txBody>
        </p:sp>
        <p:sp>
          <p:nvSpPr>
            <p:cNvPr id="23" name="Callout: Bent Line 22">
              <a:extLst>
                <a:ext uri="{FF2B5EF4-FFF2-40B4-BE49-F238E27FC236}">
                  <a16:creationId xmlns:a16="http://schemas.microsoft.com/office/drawing/2014/main" id="{43B7CA4B-5FF5-4678-B817-919BAB5BECA8}"/>
                </a:ext>
              </a:extLst>
            </p:cNvPr>
            <p:cNvSpPr/>
            <p:nvPr/>
          </p:nvSpPr>
          <p:spPr>
            <a:xfrm>
              <a:off x="4283170" y="1357103"/>
              <a:ext cx="3232383" cy="1594737"/>
            </a:xfrm>
            <a:prstGeom prst="borderCallout2">
              <a:avLst>
                <a:gd name="adj1" fmla="val 100651"/>
                <a:gd name="adj2" fmla="val 50356"/>
                <a:gd name="adj3" fmla="val 109809"/>
                <a:gd name="adj4" fmla="val 30474"/>
                <a:gd name="adj5" fmla="val 122440"/>
                <a:gd name="adj6" fmla="val 26009"/>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defTabSz="685800">
                <a:buClrTx/>
              </a:pPr>
              <a:r>
                <a:rPr lang="en-US" sz="1100" kern="1200" dirty="0">
                  <a:solidFill>
                    <a:prstClr val="black"/>
                  </a:solidFill>
                  <a:latin typeface="Arial Narrow" panose="020B0606020202030204" pitchFamily="34" charset="0"/>
                </a:rPr>
                <a:t>Map the main actors (e.g. their roles, interests, linkages) and factors (e.g. resources (such as finance, skills, data), institutions) that influence the current landscape and that are expected to play significant roles in </a:t>
              </a:r>
              <a:r>
                <a:rPr lang="en-US" sz="1100" kern="1200" dirty="0" err="1">
                  <a:solidFill>
                    <a:prstClr val="black"/>
                  </a:solidFill>
                  <a:latin typeface="Arial Narrow" panose="020B0606020202030204" pitchFamily="34" charset="0"/>
                </a:rPr>
                <a:t>realising</a:t>
              </a:r>
              <a:r>
                <a:rPr lang="en-US" sz="1100" kern="1200" dirty="0">
                  <a:solidFill>
                    <a:prstClr val="black"/>
                  </a:solidFill>
                  <a:latin typeface="Arial Narrow" panose="020B0606020202030204" pitchFamily="34" charset="0"/>
                </a:rPr>
                <a:t> the desirable future vision. </a:t>
              </a:r>
              <a:endParaRPr lang="en-GB" sz="1100" kern="1200" dirty="0">
                <a:solidFill>
                  <a:prstClr val="black"/>
                </a:solidFill>
                <a:latin typeface="Arial Narrow" panose="020B0606020202030204" pitchFamily="34" charset="0"/>
              </a:endParaRPr>
            </a:p>
          </p:txBody>
        </p:sp>
        <p:sp>
          <p:nvSpPr>
            <p:cNvPr id="24" name="Callout: Bent Line 23">
              <a:extLst>
                <a:ext uri="{FF2B5EF4-FFF2-40B4-BE49-F238E27FC236}">
                  <a16:creationId xmlns:a16="http://schemas.microsoft.com/office/drawing/2014/main" id="{23238B11-E49E-4071-8FA4-20F649720D3B}"/>
                </a:ext>
              </a:extLst>
            </p:cNvPr>
            <p:cNvSpPr/>
            <p:nvPr/>
          </p:nvSpPr>
          <p:spPr>
            <a:xfrm>
              <a:off x="271438" y="4578900"/>
              <a:ext cx="3565526" cy="2243130"/>
            </a:xfrm>
            <a:prstGeom prst="borderCallout2">
              <a:avLst>
                <a:gd name="adj1" fmla="val -402"/>
                <a:gd name="adj2" fmla="val 61457"/>
                <a:gd name="adj3" fmla="val -8963"/>
                <a:gd name="adj4" fmla="val 76793"/>
                <a:gd name="adj5" fmla="val -23576"/>
                <a:gd name="adj6" fmla="val 80650"/>
              </a:avLst>
            </a:prstGeom>
          </p:spPr>
          <p:style>
            <a:lnRef idx="2">
              <a:schemeClr val="accent1"/>
            </a:lnRef>
            <a:fillRef idx="1">
              <a:schemeClr val="lt1"/>
            </a:fillRef>
            <a:effectRef idx="0">
              <a:schemeClr val="accent1"/>
            </a:effectRef>
            <a:fontRef idx="minor">
              <a:schemeClr val="dk1"/>
            </a:fontRef>
          </p:style>
          <p:txBody>
            <a:bodyPr rtlCol="0" anchor="ctr"/>
            <a:lstStyle/>
            <a:p>
              <a:pPr defTabSz="685800">
                <a:buClrTx/>
              </a:pPr>
              <a:r>
                <a:rPr lang="en-US" sz="1100" kern="1200" dirty="0">
                  <a:solidFill>
                    <a:prstClr val="black"/>
                  </a:solidFill>
                  <a:latin typeface="Arial Narrow" panose="020B0606020202030204" pitchFamily="34" charset="0"/>
                </a:rPr>
                <a:t>Formulate a desirable future vision of what success would look like in tackling the key policy challenge and (at a high-level) how this could be achieved. As far as possible, this should be a shared vision among the main stakeholders and should have a fixed time horizon, e.g. 10 years into the future. It should be both realistic and ambitious, while anticipating the dynamics of larger trends that could influence the wider landscape.</a:t>
              </a:r>
              <a:endParaRPr lang="en-GB" sz="1100" kern="1200" dirty="0">
                <a:solidFill>
                  <a:prstClr val="black"/>
                </a:solidFill>
                <a:latin typeface="Arial Narrow" panose="020B0606020202030204" pitchFamily="34" charset="0"/>
              </a:endParaRPr>
            </a:p>
          </p:txBody>
        </p:sp>
        <p:sp>
          <p:nvSpPr>
            <p:cNvPr id="25" name="Callout: Bent Line 24">
              <a:extLst>
                <a:ext uri="{FF2B5EF4-FFF2-40B4-BE49-F238E27FC236}">
                  <a16:creationId xmlns:a16="http://schemas.microsoft.com/office/drawing/2014/main" id="{FFB7B293-C6FA-4CD8-8F94-A5538C4B0D12}"/>
                </a:ext>
              </a:extLst>
            </p:cNvPr>
            <p:cNvSpPr/>
            <p:nvPr/>
          </p:nvSpPr>
          <p:spPr>
            <a:xfrm>
              <a:off x="271438" y="803874"/>
              <a:ext cx="3565527" cy="2147968"/>
            </a:xfrm>
            <a:prstGeom prst="borderCallout2">
              <a:avLst>
                <a:gd name="adj1" fmla="val 100203"/>
                <a:gd name="adj2" fmla="val 50200"/>
                <a:gd name="adj3" fmla="val 107119"/>
                <a:gd name="adj4" fmla="val 33553"/>
                <a:gd name="adj5" fmla="val 119218"/>
                <a:gd name="adj6" fmla="val 29868"/>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defTabSz="685800">
                <a:buClrTx/>
              </a:pPr>
              <a:r>
                <a:rPr lang="en-GB" sz="1100" kern="1200" dirty="0" err="1">
                  <a:solidFill>
                    <a:prstClr val="black"/>
                  </a:solidFill>
                  <a:latin typeface="Arial Narrow" panose="020B0606020202030204" pitchFamily="34" charset="0"/>
                </a:rPr>
                <a:t>Ar</a:t>
              </a:r>
              <a:r>
                <a:rPr lang="en-US" sz="1100" kern="1200" dirty="0" err="1">
                  <a:solidFill>
                    <a:prstClr val="black"/>
                  </a:solidFill>
                  <a:latin typeface="Arial Narrow" panose="020B0606020202030204" pitchFamily="34" charset="0"/>
                </a:rPr>
                <a:t>ticulate</a:t>
              </a:r>
              <a:r>
                <a:rPr lang="en-US" sz="1100" kern="1200" dirty="0">
                  <a:solidFill>
                    <a:prstClr val="black"/>
                  </a:solidFill>
                  <a:latin typeface="Arial Narrow" panose="020B0606020202030204" pitchFamily="34" charset="0"/>
                </a:rPr>
                <a:t> the key policy challenge in the local context. For example, why does the key policy challenge present a problem and how does it manifest itself? Is it widely perceived as a problem and by whom? What are the root causes of the problem and to what extent can these be tackled by STI policy? What policy interventions are already being pursued and how are they performing? </a:t>
              </a:r>
              <a:endParaRPr lang="en-GB" sz="1100" kern="1200" dirty="0">
                <a:solidFill>
                  <a:prstClr val="black"/>
                </a:solidFill>
                <a:latin typeface="Arial Narrow" panose="020B0606020202030204" pitchFamily="34" charset="0"/>
              </a:endParaRPr>
            </a:p>
          </p:txBody>
        </p:sp>
        <p:sp>
          <p:nvSpPr>
            <p:cNvPr id="26" name="Callout: Bent Line 25">
              <a:extLst>
                <a:ext uri="{FF2B5EF4-FFF2-40B4-BE49-F238E27FC236}">
                  <a16:creationId xmlns:a16="http://schemas.microsoft.com/office/drawing/2014/main" id="{28C617CF-054E-4B6E-8701-E0A6FFFD085B}"/>
                </a:ext>
              </a:extLst>
            </p:cNvPr>
            <p:cNvSpPr/>
            <p:nvPr/>
          </p:nvSpPr>
          <p:spPr>
            <a:xfrm>
              <a:off x="4283169" y="4578900"/>
              <a:ext cx="3660097" cy="2243123"/>
            </a:xfrm>
            <a:prstGeom prst="borderCallout2">
              <a:avLst>
                <a:gd name="adj1" fmla="val 375"/>
                <a:gd name="adj2" fmla="val 49825"/>
                <a:gd name="adj3" fmla="val -11019"/>
                <a:gd name="adj4" fmla="val 77378"/>
                <a:gd name="adj5" fmla="val -18546"/>
                <a:gd name="adj6" fmla="val 77109"/>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685800">
                <a:buClrTx/>
              </a:pPr>
              <a:r>
                <a:rPr lang="en-US" sz="1100" kern="1200" dirty="0">
                  <a:solidFill>
                    <a:prstClr val="black"/>
                  </a:solidFill>
                  <a:latin typeface="Arial Narrow" panose="020B0606020202030204" pitchFamily="34" charset="0"/>
                </a:rPr>
                <a:t>Use systems thinking insights to help identify and understand critical linkages, synergies and trade-offs between actors’ interests and shaping factors, such as resources. Since reform efforts are often frustrated by lock-in dynamics emanating from elsewhere in the system, it is important to appreciate these. This will help policymakers better </a:t>
              </a:r>
              <a:r>
                <a:rPr lang="en-US" sz="1100" kern="1200" dirty="0" err="1">
                  <a:solidFill>
                    <a:prstClr val="black"/>
                  </a:solidFill>
                  <a:latin typeface="Arial Narrow" panose="020B0606020202030204" pitchFamily="34" charset="0"/>
                </a:rPr>
                <a:t>recognise</a:t>
              </a:r>
              <a:r>
                <a:rPr lang="en-US" sz="1100" kern="1200" dirty="0">
                  <a:solidFill>
                    <a:prstClr val="black"/>
                  </a:solidFill>
                  <a:latin typeface="Arial Narrow" panose="020B0606020202030204" pitchFamily="34" charset="0"/>
                </a:rPr>
                <a:t> policy constraints and identify leverage points where they could act to unblock transition barriers.</a:t>
              </a:r>
              <a:endParaRPr lang="en-GB" sz="1100" kern="1200" dirty="0">
                <a:solidFill>
                  <a:prstClr val="black"/>
                </a:solidFill>
                <a:latin typeface="Arial Narrow" panose="020B0606020202030204" pitchFamily="34" charset="0"/>
              </a:endParaRPr>
            </a:p>
          </p:txBody>
        </p:sp>
        <p:sp>
          <p:nvSpPr>
            <p:cNvPr id="27" name="Callout: Bent Line 26">
              <a:extLst>
                <a:ext uri="{FF2B5EF4-FFF2-40B4-BE49-F238E27FC236}">
                  <a16:creationId xmlns:a16="http://schemas.microsoft.com/office/drawing/2014/main" id="{7126D2E9-65EF-49AA-903E-F88B292B8BE9}"/>
                </a:ext>
              </a:extLst>
            </p:cNvPr>
            <p:cNvSpPr/>
            <p:nvPr/>
          </p:nvSpPr>
          <p:spPr>
            <a:xfrm>
              <a:off x="7943266" y="1179443"/>
              <a:ext cx="3977296" cy="1772397"/>
            </a:xfrm>
            <a:prstGeom prst="borderCallout2">
              <a:avLst>
                <a:gd name="adj1" fmla="val 100071"/>
                <a:gd name="adj2" fmla="val 47762"/>
                <a:gd name="adj3" fmla="val 108539"/>
                <a:gd name="adj4" fmla="val 24198"/>
                <a:gd name="adj5" fmla="val 120907"/>
                <a:gd name="adj6" fmla="val 18191"/>
              </a:avLst>
            </a:prstGeom>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defTabSz="685800">
                <a:buClrTx/>
              </a:pPr>
              <a:r>
                <a:rPr lang="en-US" sz="1100" kern="1200" dirty="0">
                  <a:solidFill>
                    <a:prstClr val="black"/>
                  </a:solidFill>
                  <a:latin typeface="Arial Narrow" panose="020B0606020202030204" pitchFamily="34" charset="0"/>
                </a:rPr>
                <a:t>Considering insights from the previous steps, list the main actions required to realise the future desirable vision. Actions will include measures to experiment with, scale-up and </a:t>
              </a:r>
              <a:r>
                <a:rPr lang="en-US" sz="1100" kern="1200" dirty="0" err="1">
                  <a:solidFill>
                    <a:prstClr val="black"/>
                  </a:solidFill>
                  <a:latin typeface="Arial Narrow" panose="020B0606020202030204" pitchFamily="34" charset="0"/>
                </a:rPr>
                <a:t>institutionalise</a:t>
              </a:r>
              <a:r>
                <a:rPr lang="en-US" sz="1100" kern="1200" dirty="0">
                  <a:solidFill>
                    <a:prstClr val="black"/>
                  </a:solidFill>
                  <a:latin typeface="Arial Narrow" panose="020B0606020202030204" pitchFamily="34" charset="0"/>
                </a:rPr>
                <a:t> new technologies, new institutional arrangements, etc. They will also include measures to challenge and ‘</a:t>
              </a:r>
              <a:r>
                <a:rPr lang="en-US" sz="1100" kern="1200" dirty="0" err="1">
                  <a:solidFill>
                    <a:prstClr val="black"/>
                  </a:solidFill>
                  <a:latin typeface="Arial Narrow" panose="020B0606020202030204" pitchFamily="34" charset="0"/>
                </a:rPr>
                <a:t>destabilise</a:t>
              </a:r>
              <a:r>
                <a:rPr lang="en-US" sz="1100" kern="1200" dirty="0">
                  <a:solidFill>
                    <a:prstClr val="black"/>
                  </a:solidFill>
                  <a:latin typeface="Arial Narrow" panose="020B0606020202030204" pitchFamily="34" charset="0"/>
                </a:rPr>
                <a:t>’ existing arrangements that hinder progress to </a:t>
              </a:r>
              <a:r>
                <a:rPr lang="en-US" sz="1100" kern="1200" dirty="0" err="1">
                  <a:solidFill>
                    <a:prstClr val="black"/>
                  </a:solidFill>
                  <a:latin typeface="Arial Narrow" panose="020B0606020202030204" pitchFamily="34" charset="0"/>
                </a:rPr>
                <a:t>realising</a:t>
              </a:r>
              <a:r>
                <a:rPr lang="en-US" sz="1100" kern="1200" dirty="0">
                  <a:solidFill>
                    <a:prstClr val="black"/>
                  </a:solidFill>
                  <a:latin typeface="Arial Narrow" panose="020B0606020202030204" pitchFamily="34" charset="0"/>
                </a:rPr>
                <a:t> the desirable vision.</a:t>
              </a:r>
              <a:endParaRPr lang="en-GB" sz="1100" kern="1200" dirty="0">
                <a:solidFill>
                  <a:prstClr val="black"/>
                </a:solidFill>
                <a:latin typeface="Arial Narrow" panose="020B0606020202030204" pitchFamily="34" charset="0"/>
              </a:endParaRPr>
            </a:p>
          </p:txBody>
        </p:sp>
        <p:sp>
          <p:nvSpPr>
            <p:cNvPr id="28" name="Callout: Bent Line 27">
              <a:extLst>
                <a:ext uri="{FF2B5EF4-FFF2-40B4-BE49-F238E27FC236}">
                  <a16:creationId xmlns:a16="http://schemas.microsoft.com/office/drawing/2014/main" id="{7FB439BA-8402-4003-B573-50F6E39FCC66}"/>
                </a:ext>
              </a:extLst>
            </p:cNvPr>
            <p:cNvSpPr/>
            <p:nvPr/>
          </p:nvSpPr>
          <p:spPr>
            <a:xfrm>
              <a:off x="8389470" y="4584177"/>
              <a:ext cx="3531091" cy="2061127"/>
            </a:xfrm>
            <a:prstGeom prst="borderCallout2">
              <a:avLst>
                <a:gd name="adj1" fmla="val 452"/>
                <a:gd name="adj2" fmla="val 52612"/>
                <a:gd name="adj3" fmla="val -8239"/>
                <a:gd name="adj4" fmla="val 63693"/>
                <a:gd name="adj5" fmla="val -19890"/>
                <a:gd name="adj6" fmla="val 63978"/>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685800">
                <a:buClrTx/>
              </a:pPr>
              <a:r>
                <a:rPr lang="en-US" sz="1100" kern="1200" dirty="0">
                  <a:solidFill>
                    <a:prstClr val="black"/>
                  </a:solidFill>
                  <a:latin typeface="Arial Narrow" panose="020B0606020202030204" pitchFamily="34" charset="0"/>
                </a:rPr>
                <a:t>Trace transition pathways from the present to the future, highlighting the main actions and conditions against a timeline. Use portfolio management approaches to </a:t>
              </a:r>
              <a:r>
                <a:rPr lang="en-US" sz="1100" kern="1200" dirty="0" err="1">
                  <a:solidFill>
                    <a:prstClr val="black"/>
                  </a:solidFill>
                  <a:latin typeface="Arial Narrow" panose="020B0606020202030204" pitchFamily="34" charset="0"/>
                </a:rPr>
                <a:t>prioritise</a:t>
              </a:r>
              <a:r>
                <a:rPr lang="en-US" sz="1100" kern="1200" dirty="0">
                  <a:solidFill>
                    <a:prstClr val="black"/>
                  </a:solidFill>
                  <a:latin typeface="Arial Narrow" panose="020B0606020202030204" pitchFamily="34" charset="0"/>
                </a:rPr>
                <a:t> actions, while </a:t>
              </a:r>
              <a:r>
                <a:rPr lang="en-US" sz="1100" kern="1200" dirty="0" err="1">
                  <a:solidFill>
                    <a:prstClr val="black"/>
                  </a:solidFill>
                  <a:latin typeface="Arial Narrow" panose="020B0606020202030204" pitchFamily="34" charset="0"/>
                </a:rPr>
                <a:t>recognising</a:t>
              </a:r>
              <a:r>
                <a:rPr lang="en-US" sz="1100" kern="1200" dirty="0">
                  <a:solidFill>
                    <a:prstClr val="black"/>
                  </a:solidFill>
                  <a:latin typeface="Arial Narrow" panose="020B0606020202030204" pitchFamily="34" charset="0"/>
                </a:rPr>
                <a:t> that transitions rarely follow smooth trajectories but proceed unevenly. Use ‘theories of change’ to appreciate how, when and where developments and interventions are expected to have impacts.</a:t>
              </a:r>
              <a:endParaRPr lang="en-GB" sz="1100" kern="1200" dirty="0">
                <a:solidFill>
                  <a:prstClr val="black"/>
                </a:solidFill>
                <a:latin typeface="Arial Narrow" panose="020B0606020202030204" pitchFamily="34" charset="0"/>
              </a:endParaRPr>
            </a:p>
          </p:txBody>
        </p:sp>
        <p:cxnSp>
          <p:nvCxnSpPr>
            <p:cNvPr id="7" name="Straight Arrow Connector 6">
              <a:extLst>
                <a:ext uri="{FF2B5EF4-FFF2-40B4-BE49-F238E27FC236}">
                  <a16:creationId xmlns:a16="http://schemas.microsoft.com/office/drawing/2014/main" id="{51B299A4-04EB-6D43-FBC5-64A299A31947}"/>
                </a:ext>
              </a:extLst>
            </p:cNvPr>
            <p:cNvCxnSpPr>
              <a:cxnSpLocks/>
            </p:cNvCxnSpPr>
            <p:nvPr/>
          </p:nvCxnSpPr>
          <p:spPr>
            <a:xfrm>
              <a:off x="2000757" y="3639477"/>
              <a:ext cx="421538" cy="0"/>
            </a:xfrm>
            <a:prstGeom prst="straightConnector1">
              <a:avLst/>
            </a:prstGeom>
            <a:ln w="76200">
              <a:solidFill>
                <a:schemeClr val="bg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77E526AD-890F-F8F2-23E5-21240B9C71C3}"/>
                </a:ext>
              </a:extLst>
            </p:cNvPr>
            <p:cNvCxnSpPr/>
            <p:nvPr/>
          </p:nvCxnSpPr>
          <p:spPr>
            <a:xfrm>
              <a:off x="7521728" y="3639477"/>
              <a:ext cx="421538" cy="0"/>
            </a:xfrm>
            <a:prstGeom prst="straightConnector1">
              <a:avLst/>
            </a:prstGeom>
            <a:ln w="76200">
              <a:solidFill>
                <a:schemeClr val="bg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EF46FD2-797F-7547-00B0-7ADFB654705B}"/>
                </a:ext>
              </a:extLst>
            </p:cNvPr>
            <p:cNvCxnSpPr/>
            <p:nvPr/>
          </p:nvCxnSpPr>
          <p:spPr>
            <a:xfrm>
              <a:off x="5674462" y="3639477"/>
              <a:ext cx="421538" cy="0"/>
            </a:xfrm>
            <a:prstGeom prst="straightConnector1">
              <a:avLst/>
            </a:prstGeom>
            <a:ln w="76200">
              <a:solidFill>
                <a:schemeClr val="bg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E261D99A-9340-64AB-A527-AF8C49C656C5}"/>
                </a:ext>
              </a:extLst>
            </p:cNvPr>
            <p:cNvCxnSpPr/>
            <p:nvPr/>
          </p:nvCxnSpPr>
          <p:spPr>
            <a:xfrm>
              <a:off x="3836964" y="3639477"/>
              <a:ext cx="421538" cy="0"/>
            </a:xfrm>
            <a:prstGeom prst="straightConnector1">
              <a:avLst/>
            </a:prstGeom>
            <a:ln w="76200">
              <a:solidFill>
                <a:schemeClr val="bg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2B419930-5E51-0DA8-9A66-D4D7B4D94B1D}"/>
                </a:ext>
              </a:extLst>
            </p:cNvPr>
            <p:cNvCxnSpPr/>
            <p:nvPr/>
          </p:nvCxnSpPr>
          <p:spPr>
            <a:xfrm>
              <a:off x="9357935" y="3639477"/>
              <a:ext cx="421538" cy="0"/>
            </a:xfrm>
            <a:prstGeom prst="straightConnector1">
              <a:avLst/>
            </a:prstGeom>
            <a:ln w="76200">
              <a:solidFill>
                <a:schemeClr val="bg2">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F6E816E3-8C95-7A98-EEF8-BA1593C92654}"/>
                </a:ext>
              </a:extLst>
            </p:cNvPr>
            <p:cNvCxnSpPr/>
            <p:nvPr/>
          </p:nvCxnSpPr>
          <p:spPr>
            <a:xfrm flipH="1">
              <a:off x="2000757" y="3962400"/>
              <a:ext cx="421538"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3" name="Straight Arrow Connector 32">
              <a:extLst>
                <a:ext uri="{FF2B5EF4-FFF2-40B4-BE49-F238E27FC236}">
                  <a16:creationId xmlns:a16="http://schemas.microsoft.com/office/drawing/2014/main" id="{CBF75DA9-1A3E-C866-DED8-063E7C23415C}"/>
                </a:ext>
              </a:extLst>
            </p:cNvPr>
            <p:cNvCxnSpPr/>
            <p:nvPr/>
          </p:nvCxnSpPr>
          <p:spPr>
            <a:xfrm flipH="1">
              <a:off x="3861631" y="3962400"/>
              <a:ext cx="421538"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4" name="Straight Arrow Connector 33">
              <a:extLst>
                <a:ext uri="{FF2B5EF4-FFF2-40B4-BE49-F238E27FC236}">
                  <a16:creationId xmlns:a16="http://schemas.microsoft.com/office/drawing/2014/main" id="{A0E276BD-E71C-78B8-4962-0FE46F743CB2}"/>
                </a:ext>
              </a:extLst>
            </p:cNvPr>
            <p:cNvCxnSpPr/>
            <p:nvPr/>
          </p:nvCxnSpPr>
          <p:spPr>
            <a:xfrm flipH="1">
              <a:off x="5674462" y="3962400"/>
              <a:ext cx="421538"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5" name="Straight Arrow Connector 34">
              <a:extLst>
                <a:ext uri="{FF2B5EF4-FFF2-40B4-BE49-F238E27FC236}">
                  <a16:creationId xmlns:a16="http://schemas.microsoft.com/office/drawing/2014/main" id="{D4FF41E6-3199-EA34-87B0-3094BC6C6BA7}"/>
                </a:ext>
              </a:extLst>
            </p:cNvPr>
            <p:cNvCxnSpPr/>
            <p:nvPr/>
          </p:nvCxnSpPr>
          <p:spPr>
            <a:xfrm flipH="1">
              <a:off x="7521728" y="3982278"/>
              <a:ext cx="421538"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cxnSp>
          <p:nvCxnSpPr>
            <p:cNvPr id="36" name="Straight Arrow Connector 35">
              <a:extLst>
                <a:ext uri="{FF2B5EF4-FFF2-40B4-BE49-F238E27FC236}">
                  <a16:creationId xmlns:a16="http://schemas.microsoft.com/office/drawing/2014/main" id="{3F2A6ABC-7E8B-C23E-C2AF-1EC7EA3338BF}"/>
                </a:ext>
              </a:extLst>
            </p:cNvPr>
            <p:cNvCxnSpPr/>
            <p:nvPr/>
          </p:nvCxnSpPr>
          <p:spPr>
            <a:xfrm flipH="1">
              <a:off x="9357935" y="3995530"/>
              <a:ext cx="421538" cy="0"/>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91608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04FA-AFA9-DD0C-AD2E-C93237400467}"/>
              </a:ext>
            </a:extLst>
          </p:cNvPr>
          <p:cNvSpPr>
            <a:spLocks noGrp="1"/>
          </p:cNvSpPr>
          <p:nvPr>
            <p:ph type="title"/>
          </p:nvPr>
        </p:nvSpPr>
        <p:spPr>
          <a:xfrm>
            <a:off x="628649" y="132203"/>
            <a:ext cx="7886700" cy="519370"/>
          </a:xfrm>
        </p:spPr>
        <p:txBody>
          <a:bodyPr>
            <a:normAutofit/>
          </a:bodyPr>
          <a:lstStyle/>
          <a:p>
            <a:r>
              <a:rPr lang="en-GB" sz="2100" b="1" dirty="0">
                <a:solidFill>
                  <a:schemeClr val="bg2">
                    <a:lumMod val="10000"/>
                  </a:schemeClr>
                </a:solidFill>
                <a:latin typeface="Arial" panose="020B0604020202020204" pitchFamily="34" charset="0"/>
                <a:cs typeface="Arial" panose="020B0604020202020204" pitchFamily="34" charset="0"/>
                <a:sym typeface="Arial"/>
              </a:rPr>
              <a:t>Online guidance with partially prefilled canvasses</a:t>
            </a:r>
          </a:p>
        </p:txBody>
      </p:sp>
      <p:pic>
        <p:nvPicPr>
          <p:cNvPr id="4" name="Picture 3">
            <a:extLst>
              <a:ext uri="{FF2B5EF4-FFF2-40B4-BE49-F238E27FC236}">
                <a16:creationId xmlns:a16="http://schemas.microsoft.com/office/drawing/2014/main" id="{985A6F1A-DA0C-1A96-4741-BF3A78B4AC6B}"/>
              </a:ext>
            </a:extLst>
          </p:cNvPr>
          <p:cNvPicPr>
            <a:picLocks noChangeAspect="1"/>
          </p:cNvPicPr>
          <p:nvPr/>
        </p:nvPicPr>
        <p:blipFill rotWithShape="1">
          <a:blip r:embed="rId2"/>
          <a:srcRect t="10339" r="6875"/>
          <a:stretch/>
        </p:blipFill>
        <p:spPr>
          <a:xfrm>
            <a:off x="461760" y="793214"/>
            <a:ext cx="8220479" cy="4218083"/>
          </a:xfrm>
          <a:prstGeom prst="rect">
            <a:avLst/>
          </a:prstGeom>
        </p:spPr>
      </p:pic>
    </p:spTree>
    <p:extLst>
      <p:ext uri="{BB962C8B-B14F-4D97-AF65-F5344CB8AC3E}">
        <p14:creationId xmlns:p14="http://schemas.microsoft.com/office/powerpoint/2010/main" val="46897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621" y="1333500"/>
            <a:ext cx="8308417" cy="3543300"/>
          </a:xfrm>
        </p:spPr>
        <p:txBody>
          <a:bodyPr>
            <a:noAutofit/>
          </a:bodyPr>
          <a:lstStyle/>
          <a:p>
            <a:pPr>
              <a:spcAft>
                <a:spcPts val="1200"/>
              </a:spcAft>
            </a:pPr>
            <a:r>
              <a:rPr lang="en-GB" sz="1800" dirty="0">
                <a:solidFill>
                  <a:srgbClr val="006299"/>
                </a:solidFill>
                <a:latin typeface="+mj-lt"/>
              </a:rPr>
              <a:t>Policy context today</a:t>
            </a:r>
          </a:p>
          <a:p>
            <a:pPr>
              <a:spcAft>
                <a:spcPts val="1200"/>
              </a:spcAft>
            </a:pPr>
            <a:r>
              <a:rPr lang="en-GB" sz="1800" dirty="0">
                <a:solidFill>
                  <a:srgbClr val="006299"/>
                </a:solidFill>
                <a:latin typeface="+mj-lt"/>
              </a:rPr>
              <a:t>Main assumptions and orientation of the OECD’s S&amp;T Policy 2025 initiative</a:t>
            </a:r>
          </a:p>
          <a:p>
            <a:pPr>
              <a:spcAft>
                <a:spcPts val="1200"/>
              </a:spcAft>
            </a:pPr>
            <a:r>
              <a:rPr lang="en-GB" sz="1800" dirty="0">
                <a:solidFill>
                  <a:srgbClr val="006299"/>
                </a:solidFill>
                <a:latin typeface="+mj-lt"/>
              </a:rPr>
              <a:t>Main elements of the initiative</a:t>
            </a:r>
          </a:p>
          <a:p>
            <a:pPr lvl="1">
              <a:spcAft>
                <a:spcPts val="1200"/>
              </a:spcAft>
            </a:pPr>
            <a:r>
              <a:rPr lang="en-GB" sz="1500" dirty="0">
                <a:solidFill>
                  <a:srgbClr val="006299"/>
                </a:solidFill>
                <a:latin typeface="+mj-lt"/>
              </a:rPr>
              <a:t>Guiding vision</a:t>
            </a:r>
          </a:p>
          <a:p>
            <a:pPr lvl="1">
              <a:spcAft>
                <a:spcPts val="1200"/>
              </a:spcAft>
            </a:pPr>
            <a:r>
              <a:rPr lang="en-GB" sz="1500" dirty="0">
                <a:solidFill>
                  <a:srgbClr val="006299"/>
                </a:solidFill>
                <a:latin typeface="+mj-lt"/>
              </a:rPr>
              <a:t>Key policy challenge guidance</a:t>
            </a:r>
          </a:p>
          <a:p>
            <a:pPr>
              <a:spcAft>
                <a:spcPts val="1200"/>
              </a:spcAft>
            </a:pPr>
            <a:r>
              <a:rPr lang="en-GB" sz="1800" dirty="0">
                <a:solidFill>
                  <a:srgbClr val="006299"/>
                </a:solidFill>
                <a:latin typeface="+mj-lt"/>
              </a:rPr>
              <a:t>Timeline and deliverables</a:t>
            </a:r>
          </a:p>
          <a:p>
            <a:pPr>
              <a:spcAft>
                <a:spcPts val="1200"/>
              </a:spcAft>
            </a:pPr>
            <a:endParaRPr lang="en-GB" sz="1800" dirty="0">
              <a:solidFill>
                <a:srgbClr val="006299"/>
              </a:solidFill>
              <a:latin typeface="+mj-lt"/>
            </a:endParaRPr>
          </a:p>
        </p:txBody>
      </p:sp>
      <p:sp>
        <p:nvSpPr>
          <p:cNvPr id="14" name="Title 1"/>
          <p:cNvSpPr txBox="1">
            <a:spLocks/>
          </p:cNvSpPr>
          <p:nvPr/>
        </p:nvSpPr>
        <p:spPr>
          <a:xfrm>
            <a:off x="1612901" y="593725"/>
            <a:ext cx="7350998"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sysClr val="windowText" lastClr="000000"/>
                </a:solidFill>
              </a:rPr>
              <a:t>Presentation outline</a:t>
            </a:r>
            <a:endParaRPr kumimoji="0" lang="en-GB" sz="2000" b="1" i="0" u="none" strike="noStrike" kern="1200" cap="none" spc="0" normalizeH="0" baseline="0" noProof="0" dirty="0">
              <a:ln>
                <a:noFill/>
              </a:ln>
              <a:solidFill>
                <a:sysClr val="windowText" lastClr="000000"/>
              </a:solidFill>
              <a:effectLst/>
              <a:uLnTx/>
              <a:uFillTx/>
              <a:ea typeface="+mj-ea"/>
              <a:cs typeface="+mj-cs"/>
              <a:sym typeface="Arial"/>
            </a:endParaRPr>
          </a:p>
        </p:txBody>
      </p:sp>
    </p:spTree>
    <p:extLst>
      <p:ext uri="{BB962C8B-B14F-4D97-AF65-F5344CB8AC3E}">
        <p14:creationId xmlns:p14="http://schemas.microsoft.com/office/powerpoint/2010/main" val="1149087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472" y="1245010"/>
            <a:ext cx="8406739" cy="3728924"/>
          </a:xfrm>
        </p:spPr>
        <p:txBody>
          <a:bodyPr>
            <a:noAutofit/>
          </a:bodyPr>
          <a:lstStyle/>
          <a:p>
            <a:pPr>
              <a:spcBef>
                <a:spcPts val="600"/>
              </a:spcBef>
              <a:spcAft>
                <a:spcPts val="600"/>
              </a:spcAft>
            </a:pPr>
            <a:r>
              <a:rPr lang="en-US" sz="1600" dirty="0">
                <a:solidFill>
                  <a:srgbClr val="006299"/>
                </a:solidFill>
                <a:latin typeface="+mj-lt"/>
              </a:rPr>
              <a:t>We have a hard deadline of publishing elements of the policy guidance on topics that will feature in the OECD CSTP Ministerial Meeting (April 2024)</a:t>
            </a:r>
          </a:p>
          <a:p>
            <a:pPr lvl="1">
              <a:spcBef>
                <a:spcPts val="600"/>
              </a:spcBef>
              <a:spcAft>
                <a:spcPts val="600"/>
              </a:spcAft>
            </a:pPr>
            <a:r>
              <a:rPr lang="en-US" sz="1300" dirty="0">
                <a:solidFill>
                  <a:srgbClr val="006299"/>
                </a:solidFill>
                <a:latin typeface="+mj-lt"/>
              </a:rPr>
              <a:t>Guiding vision</a:t>
            </a:r>
          </a:p>
          <a:p>
            <a:pPr lvl="1">
              <a:spcBef>
                <a:spcPts val="600"/>
              </a:spcBef>
              <a:spcAft>
                <a:spcPts val="600"/>
              </a:spcAft>
            </a:pPr>
            <a:r>
              <a:rPr lang="en-US" sz="1300" dirty="0">
                <a:solidFill>
                  <a:srgbClr val="006299"/>
                </a:solidFill>
                <a:latin typeface="+mj-lt"/>
              </a:rPr>
              <a:t>Module narratives and principles – most likely on the topics of societal engagement, technology governance, skills and capabilities, and funding and finance</a:t>
            </a:r>
          </a:p>
          <a:p>
            <a:pPr lvl="1">
              <a:spcBef>
                <a:spcPts val="600"/>
              </a:spcBef>
              <a:spcAft>
                <a:spcPts val="600"/>
              </a:spcAft>
            </a:pPr>
            <a:r>
              <a:rPr lang="en-US" sz="1300" dirty="0">
                <a:solidFill>
                  <a:srgbClr val="006299"/>
                </a:solidFill>
                <a:latin typeface="+mj-lt"/>
              </a:rPr>
              <a:t>Key policy challenge guidance – most likely on specific challenges discussed at the Ministerial</a:t>
            </a:r>
          </a:p>
          <a:p>
            <a:pPr>
              <a:spcBef>
                <a:spcPts val="600"/>
              </a:spcBef>
              <a:spcAft>
                <a:spcPts val="600"/>
              </a:spcAft>
            </a:pPr>
            <a:r>
              <a:rPr lang="en-GB" sz="1600" dirty="0">
                <a:solidFill>
                  <a:srgbClr val="006299"/>
                </a:solidFill>
                <a:latin typeface="+mj-lt"/>
              </a:rPr>
              <a:t>Drafts of these will already be ready in late-2023</a:t>
            </a:r>
          </a:p>
          <a:p>
            <a:pPr>
              <a:spcBef>
                <a:spcPts val="600"/>
              </a:spcBef>
              <a:spcAft>
                <a:spcPts val="600"/>
              </a:spcAft>
            </a:pPr>
            <a:r>
              <a:rPr lang="en-GB" sz="1600" dirty="0">
                <a:solidFill>
                  <a:srgbClr val="006299"/>
                </a:solidFill>
                <a:latin typeface="+mj-lt"/>
              </a:rPr>
              <a:t>The remainder of the guidance will be developed during the second half of 2024</a:t>
            </a:r>
          </a:p>
          <a:p>
            <a:pPr>
              <a:spcBef>
                <a:spcPts val="600"/>
              </a:spcBef>
              <a:spcAft>
                <a:spcPts val="600"/>
              </a:spcAft>
            </a:pPr>
            <a:endParaRPr lang="en-GB" sz="1600" dirty="0">
              <a:solidFill>
                <a:srgbClr val="006299"/>
              </a:solidFill>
              <a:latin typeface="+mj-lt"/>
            </a:endParaRPr>
          </a:p>
        </p:txBody>
      </p:sp>
      <p:sp>
        <p:nvSpPr>
          <p:cNvPr id="14" name="Title 1"/>
          <p:cNvSpPr txBox="1">
            <a:spLocks/>
          </p:cNvSpPr>
          <p:nvPr/>
        </p:nvSpPr>
        <p:spPr>
          <a:xfrm>
            <a:off x="1612901" y="593725"/>
            <a:ext cx="7350998" cy="6512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ysClr val="windowText" lastClr="000000"/>
                </a:solidFill>
                <a:effectLst/>
                <a:uLnTx/>
                <a:uFillTx/>
                <a:latin typeface="Arial"/>
                <a:ea typeface="+mj-ea"/>
                <a:cs typeface="+mj-cs"/>
                <a:sym typeface="Arial"/>
              </a:rPr>
              <a:t>Timeline and deliverables</a:t>
            </a:r>
          </a:p>
        </p:txBody>
      </p:sp>
    </p:spTree>
    <p:extLst>
      <p:ext uri="{BB962C8B-B14F-4D97-AF65-F5344CB8AC3E}">
        <p14:creationId xmlns:p14="http://schemas.microsoft.com/office/powerpoint/2010/main" val="514110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466B-3EB5-28F9-328B-5BB6D54B1186}"/>
              </a:ext>
            </a:extLst>
          </p:cNvPr>
          <p:cNvSpPr>
            <a:spLocks noGrp="1"/>
          </p:cNvSpPr>
          <p:nvPr>
            <p:ph type="ctrTitle"/>
          </p:nvPr>
        </p:nvSpPr>
        <p:spPr>
          <a:xfrm>
            <a:off x="1368000" y="2282350"/>
            <a:ext cx="6300000" cy="528350"/>
          </a:xfrm>
        </p:spPr>
        <p:txBody>
          <a:bodyPr/>
          <a:lstStyle/>
          <a:p>
            <a:r>
              <a:rPr lang="en-GB" dirty="0"/>
              <a:t>Thank-you!</a:t>
            </a:r>
          </a:p>
        </p:txBody>
      </p:sp>
      <p:sp>
        <p:nvSpPr>
          <p:cNvPr id="3" name="Subtitle 2">
            <a:extLst>
              <a:ext uri="{FF2B5EF4-FFF2-40B4-BE49-F238E27FC236}">
                <a16:creationId xmlns:a16="http://schemas.microsoft.com/office/drawing/2014/main" id="{D7E1DD68-B0C8-09D8-0D41-88B61BEEA5EC}"/>
              </a:ext>
            </a:extLst>
          </p:cNvPr>
          <p:cNvSpPr>
            <a:spLocks noGrp="1"/>
          </p:cNvSpPr>
          <p:nvPr>
            <p:ph type="subTitle" idx="1"/>
          </p:nvPr>
        </p:nvSpPr>
        <p:spPr>
          <a:xfrm>
            <a:off x="1368000" y="2810700"/>
            <a:ext cx="6300000" cy="327893"/>
          </a:xfrm>
        </p:spPr>
        <p:txBody>
          <a:bodyPr/>
          <a:lstStyle/>
          <a:p>
            <a:r>
              <a:rPr lang="en-GB" dirty="0"/>
              <a:t>michael.keenan@oecd.org</a:t>
            </a:r>
          </a:p>
        </p:txBody>
      </p:sp>
    </p:spTree>
    <p:extLst>
      <p:ext uri="{BB962C8B-B14F-4D97-AF65-F5344CB8AC3E}">
        <p14:creationId xmlns:p14="http://schemas.microsoft.com/office/powerpoint/2010/main" val="219576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621" y="1333500"/>
            <a:ext cx="7856134" cy="3543300"/>
          </a:xfrm>
        </p:spPr>
        <p:txBody>
          <a:bodyPr>
            <a:noAutofit/>
          </a:bodyPr>
          <a:lstStyle/>
          <a:p>
            <a:pPr>
              <a:spcAft>
                <a:spcPts val="1200"/>
              </a:spcAft>
            </a:pPr>
            <a:r>
              <a:rPr lang="en-US" sz="1600" dirty="0">
                <a:solidFill>
                  <a:srgbClr val="006299"/>
                </a:solidFill>
                <a:latin typeface="+mj-lt"/>
              </a:rPr>
              <a:t>A range of </a:t>
            </a:r>
            <a:r>
              <a:rPr lang="en-US" sz="1600" b="1" dirty="0">
                <a:solidFill>
                  <a:srgbClr val="006299"/>
                </a:solidFill>
                <a:latin typeface="+mj-lt"/>
              </a:rPr>
              <a:t>global crises</a:t>
            </a:r>
            <a:r>
              <a:rPr lang="en-US" sz="1600" dirty="0">
                <a:solidFill>
                  <a:srgbClr val="006299"/>
                </a:solidFill>
                <a:latin typeface="+mj-lt"/>
              </a:rPr>
              <a:t>, including climate change, resource depletion, biodiversity loss, and the recent COVID-19 pandemic, present the world with unprecedented challenges. </a:t>
            </a:r>
          </a:p>
          <a:p>
            <a:pPr>
              <a:spcAft>
                <a:spcPts val="1200"/>
              </a:spcAft>
            </a:pPr>
            <a:r>
              <a:rPr lang="en-US" sz="1600" dirty="0">
                <a:solidFill>
                  <a:srgbClr val="006299"/>
                </a:solidFill>
                <a:latin typeface="+mj-lt"/>
              </a:rPr>
              <a:t>Contemporary configurations of large socio-technical systems in areas like energy, agrifood, mobility, and healthcare may not deliver the change needed in time to </a:t>
            </a:r>
            <a:r>
              <a:rPr lang="en-US" sz="1600" b="1" dirty="0">
                <a:solidFill>
                  <a:srgbClr val="006299"/>
                </a:solidFill>
                <a:latin typeface="+mj-lt"/>
              </a:rPr>
              <a:t>avoid various bleak scenarios</a:t>
            </a:r>
            <a:r>
              <a:rPr lang="en-US" sz="1600" dirty="0">
                <a:solidFill>
                  <a:srgbClr val="006299"/>
                </a:solidFill>
                <a:latin typeface="+mj-lt"/>
              </a:rPr>
              <a:t>. </a:t>
            </a:r>
          </a:p>
          <a:p>
            <a:pPr>
              <a:spcAft>
                <a:spcPts val="1200"/>
              </a:spcAft>
            </a:pPr>
            <a:r>
              <a:rPr lang="en-US" sz="1600" dirty="0">
                <a:solidFill>
                  <a:srgbClr val="006299"/>
                </a:solidFill>
                <a:latin typeface="+mj-lt"/>
              </a:rPr>
              <a:t>These systems will need to become more </a:t>
            </a:r>
            <a:r>
              <a:rPr lang="en-US" sz="1600" b="1" dirty="0">
                <a:solidFill>
                  <a:srgbClr val="006299"/>
                </a:solidFill>
                <a:latin typeface="+mj-lt"/>
              </a:rPr>
              <a:t>sustainable, resilient and inclusive</a:t>
            </a:r>
            <a:r>
              <a:rPr lang="en-US" sz="1600" dirty="0">
                <a:solidFill>
                  <a:srgbClr val="006299"/>
                </a:solidFill>
                <a:latin typeface="+mj-lt"/>
              </a:rPr>
              <a:t>, which will require simultaneous political, economic, behavioural, cultural and technological change, at multiple levels of governance.</a:t>
            </a:r>
          </a:p>
          <a:p>
            <a:pPr>
              <a:spcAft>
                <a:spcPts val="1200"/>
              </a:spcAft>
            </a:pPr>
            <a:r>
              <a:rPr lang="en-US" sz="1600" dirty="0">
                <a:solidFill>
                  <a:srgbClr val="006299"/>
                </a:solidFill>
                <a:latin typeface="+mj-lt"/>
              </a:rPr>
              <a:t>STI and STI policy have </a:t>
            </a:r>
            <a:r>
              <a:rPr lang="en-US" sz="1600" b="1" dirty="0">
                <a:solidFill>
                  <a:srgbClr val="006299"/>
                </a:solidFill>
                <a:latin typeface="+mj-lt"/>
              </a:rPr>
              <a:t>vital roles to play </a:t>
            </a:r>
            <a:r>
              <a:rPr lang="en-US" sz="1600" dirty="0">
                <a:solidFill>
                  <a:srgbClr val="006299"/>
                </a:solidFill>
                <a:latin typeface="+mj-lt"/>
              </a:rPr>
              <a:t>in enabling transitions in these socio-technical systems.</a:t>
            </a:r>
            <a:endParaRPr lang="en-GB" sz="1400" dirty="0">
              <a:latin typeface="+mj-lt"/>
            </a:endParaRPr>
          </a:p>
        </p:txBody>
      </p:sp>
      <p:sp>
        <p:nvSpPr>
          <p:cNvPr id="14" name="Title 1"/>
          <p:cNvSpPr txBox="1">
            <a:spLocks/>
          </p:cNvSpPr>
          <p:nvPr/>
        </p:nvSpPr>
        <p:spPr>
          <a:xfrm>
            <a:off x="1612901" y="593725"/>
            <a:ext cx="7350998"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sysClr val="windowText" lastClr="000000"/>
                </a:solidFill>
              </a:rPr>
              <a:t>The project’s context</a:t>
            </a:r>
            <a:endParaRPr kumimoji="0" lang="en-GB" sz="2000" b="1" i="0" u="none" strike="noStrike" kern="1200" cap="none" spc="0" normalizeH="0" baseline="0" noProof="0" dirty="0">
              <a:ln>
                <a:noFill/>
              </a:ln>
              <a:solidFill>
                <a:sysClr val="windowText" lastClr="000000"/>
              </a:solidFill>
              <a:effectLst/>
              <a:uLnTx/>
              <a:uFillTx/>
              <a:ea typeface="+mj-ea"/>
              <a:cs typeface="+mj-cs"/>
              <a:sym typeface="Arial"/>
            </a:endParaRPr>
          </a:p>
        </p:txBody>
      </p:sp>
    </p:spTree>
    <p:extLst>
      <p:ext uri="{BB962C8B-B14F-4D97-AF65-F5344CB8AC3E}">
        <p14:creationId xmlns:p14="http://schemas.microsoft.com/office/powerpoint/2010/main" val="233978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9FB937-A84F-49E5-B959-183217D6D097}"/>
              </a:ext>
            </a:extLst>
          </p:cNvPr>
          <p:cNvSpPr>
            <a:spLocks noGrp="1"/>
          </p:cNvSpPr>
          <p:nvPr>
            <p:ph type="title"/>
          </p:nvPr>
        </p:nvSpPr>
        <p:spPr>
          <a:xfrm>
            <a:off x="1179242" y="178200"/>
            <a:ext cx="7837758" cy="766800"/>
          </a:xfrm>
        </p:spPr>
        <p:txBody>
          <a:bodyPr/>
          <a:lstStyle/>
          <a:p>
            <a:r>
              <a:rPr lang="en-US" sz="2000" b="1" dirty="0">
                <a:solidFill>
                  <a:sysClr val="windowText" lastClr="000000"/>
                </a:solidFill>
              </a:rPr>
              <a:t>50% of emissions reductions come from technologies that are not yet in the market . . .</a:t>
            </a:r>
            <a:endParaRPr lang="en-GB" sz="2000" b="1" dirty="0">
              <a:solidFill>
                <a:sysClr val="windowText" lastClr="000000"/>
              </a:solidFill>
            </a:endParaRPr>
          </a:p>
        </p:txBody>
      </p:sp>
      <p:sp>
        <p:nvSpPr>
          <p:cNvPr id="5" name="TextBox 4">
            <a:extLst>
              <a:ext uri="{FF2B5EF4-FFF2-40B4-BE49-F238E27FC236}">
                <a16:creationId xmlns:a16="http://schemas.microsoft.com/office/drawing/2014/main" id="{BC0E4B6C-730A-4EA2-AEE9-64667E6EF860}"/>
              </a:ext>
            </a:extLst>
          </p:cNvPr>
          <p:cNvSpPr txBox="1"/>
          <p:nvPr/>
        </p:nvSpPr>
        <p:spPr>
          <a:xfrm>
            <a:off x="7904748" y="3717758"/>
            <a:ext cx="1239253" cy="253916"/>
          </a:xfrm>
          <a:prstGeom prst="rect">
            <a:avLst/>
          </a:prstGeom>
          <a:solidFill>
            <a:schemeClr val="bg1"/>
          </a:solidFill>
        </p:spPr>
        <p:txBody>
          <a:bodyPr wrap="square" rtlCol="0">
            <a:spAutoFit/>
          </a:bodyPr>
          <a:lstStyle/>
          <a:p>
            <a:endParaRPr lang="en-US" sz="1050" dirty="0"/>
          </a:p>
        </p:txBody>
      </p:sp>
      <p:pic>
        <p:nvPicPr>
          <p:cNvPr id="2" name="Picture 1">
            <a:extLst>
              <a:ext uri="{FF2B5EF4-FFF2-40B4-BE49-F238E27FC236}">
                <a16:creationId xmlns:a16="http://schemas.microsoft.com/office/drawing/2014/main" id="{F017A435-AB07-FA71-EA3C-F9B44A2D6A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022499"/>
            <a:ext cx="9143999" cy="4121001"/>
          </a:xfrm>
          <a:prstGeom prst="rect">
            <a:avLst/>
          </a:prstGeom>
        </p:spPr>
      </p:pic>
    </p:spTree>
    <p:extLst>
      <p:ext uri="{BB962C8B-B14F-4D97-AF65-F5344CB8AC3E}">
        <p14:creationId xmlns:p14="http://schemas.microsoft.com/office/powerpoint/2010/main" val="230606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43898C-78F5-4999-B179-1A741392F39D}"/>
              </a:ext>
            </a:extLst>
          </p:cNvPr>
          <p:cNvSpPr>
            <a:spLocks noGrp="1"/>
          </p:cNvSpPr>
          <p:nvPr>
            <p:ph type="sldNum" sz="quarter" idx="12"/>
          </p:nvPr>
        </p:nvSpPr>
        <p:spPr/>
        <p:txBody>
          <a:bodyPr/>
          <a:lstStyle/>
          <a:p>
            <a:fld id="{13296E05-68D2-447B-9089-386B5D549755}" type="slidenum">
              <a:rPr lang="en-GB" smtClean="0"/>
              <a:pPr/>
              <a:t>5</a:t>
            </a:fld>
            <a:endParaRPr lang="en-GB"/>
          </a:p>
        </p:txBody>
      </p:sp>
      <p:sp>
        <p:nvSpPr>
          <p:cNvPr id="8" name="TextBox 7">
            <a:extLst>
              <a:ext uri="{FF2B5EF4-FFF2-40B4-BE49-F238E27FC236}">
                <a16:creationId xmlns:a16="http://schemas.microsoft.com/office/drawing/2014/main" id="{4ADFEF48-930B-4264-B16A-36DCFF55823D}"/>
              </a:ext>
            </a:extLst>
          </p:cNvPr>
          <p:cNvSpPr txBox="1"/>
          <p:nvPr/>
        </p:nvSpPr>
        <p:spPr>
          <a:xfrm>
            <a:off x="1078024" y="380602"/>
            <a:ext cx="7370429" cy="400110"/>
          </a:xfrm>
          <a:prstGeom prst="rect">
            <a:avLst/>
          </a:prstGeom>
          <a:noFill/>
        </p:spPr>
        <p:txBody>
          <a:bodyPr wrap="square">
            <a:spAutoFit/>
          </a:bodyPr>
          <a:lstStyle/>
          <a:p>
            <a:pPr algn="just"/>
            <a:r>
              <a:rPr lang="en-US" sz="2000" b="1" kern="1200" dirty="0">
                <a:solidFill>
                  <a:sysClr val="windowText" lastClr="000000"/>
                </a:solidFill>
                <a:latin typeface="+mj-lt"/>
                <a:ea typeface="+mj-ea"/>
                <a:cs typeface="+mj-cs"/>
              </a:rPr>
              <a:t>… and low carbon R&amp;D and demonstration is not sufficient</a:t>
            </a:r>
          </a:p>
        </p:txBody>
      </p:sp>
      <p:sp>
        <p:nvSpPr>
          <p:cNvPr id="7" name="TextBox 6">
            <a:extLst>
              <a:ext uri="{FF2B5EF4-FFF2-40B4-BE49-F238E27FC236}">
                <a16:creationId xmlns:a16="http://schemas.microsoft.com/office/drawing/2014/main" id="{35F221C7-1C0C-43A6-BB0D-D90CADCFBD67}"/>
              </a:ext>
            </a:extLst>
          </p:cNvPr>
          <p:cNvSpPr txBox="1"/>
          <p:nvPr/>
        </p:nvSpPr>
        <p:spPr>
          <a:xfrm>
            <a:off x="7904748" y="3717758"/>
            <a:ext cx="1239253" cy="253916"/>
          </a:xfrm>
          <a:prstGeom prst="rect">
            <a:avLst/>
          </a:prstGeom>
          <a:solidFill>
            <a:schemeClr val="bg1"/>
          </a:solidFill>
        </p:spPr>
        <p:txBody>
          <a:bodyPr wrap="square" rtlCol="0">
            <a:spAutoFit/>
          </a:bodyPr>
          <a:lstStyle/>
          <a:p>
            <a:endParaRPr lang="en-US" sz="1050" dirty="0"/>
          </a:p>
        </p:txBody>
      </p:sp>
      <p:sp>
        <p:nvSpPr>
          <p:cNvPr id="10" name="TextBox 9">
            <a:extLst>
              <a:ext uri="{FF2B5EF4-FFF2-40B4-BE49-F238E27FC236}">
                <a16:creationId xmlns:a16="http://schemas.microsoft.com/office/drawing/2014/main" id="{E94B0F0A-06E6-41CF-BE16-A1F487F33FA5}"/>
              </a:ext>
            </a:extLst>
          </p:cNvPr>
          <p:cNvSpPr txBox="1"/>
          <p:nvPr/>
        </p:nvSpPr>
        <p:spPr>
          <a:xfrm>
            <a:off x="520600" y="4556143"/>
            <a:ext cx="8322611" cy="646331"/>
          </a:xfrm>
          <a:prstGeom prst="rect">
            <a:avLst/>
          </a:prstGeom>
          <a:noFill/>
        </p:spPr>
        <p:txBody>
          <a:bodyPr wrap="square">
            <a:spAutoFit/>
          </a:bodyPr>
          <a:lstStyle/>
          <a:p>
            <a:pPr algn="just">
              <a:spcBef>
                <a:spcPts val="450"/>
              </a:spcBef>
            </a:pPr>
            <a:r>
              <a:rPr lang="en-GB" sz="1200" i="1" dirty="0">
                <a:latin typeface="Arial Narrow" panose="020B0606020202030204" pitchFamily="34" charset="0"/>
                <a:ea typeface="Arial" panose="020B0604020202020204" pitchFamily="34" charset="0"/>
                <a:cs typeface="Times New Roman" panose="02020603050405020304" pitchFamily="18" charset="0"/>
              </a:rPr>
              <a:t>Note</a:t>
            </a:r>
            <a:r>
              <a:rPr lang="en-GB" sz="1200" dirty="0">
                <a:latin typeface="Arial Narrow" panose="020B0606020202030204" pitchFamily="34" charset="0"/>
                <a:ea typeface="Arial" panose="020B0604020202020204" pitchFamily="34" charset="0"/>
                <a:cs typeface="Times New Roman" panose="02020603050405020304" pitchFamily="18" charset="0"/>
              </a:rPr>
              <a:t>: The “Others” category includes Carbon capture and storage, Hydrogen and fuel cells, Other power and storage technologies, and Other cross-cutting technologies and research. See </a:t>
            </a:r>
            <a:r>
              <a:rPr lang="en-GB" sz="1200" u="sng" dirty="0">
                <a:latin typeface="Arial Narrow" panose="020B0606020202030204" pitchFamily="34" charset="0"/>
                <a:ea typeface="Arial" panose="020B0604020202020204" pitchFamily="34" charset="0"/>
                <a:cs typeface="Times New Roman" panose="02020603050405020304" pitchFamily="18" charset="0"/>
                <a:hlinkClick r:id="rId3"/>
              </a:rPr>
              <a:t>https://www.iea.org/data-and-statistics/data-product/energy-technology-rd-and-d-budget-database-2</a:t>
            </a:r>
            <a:r>
              <a:rPr lang="en-GB" sz="1200" dirty="0">
                <a:latin typeface="Arial Narrow" panose="020B0606020202030204" pitchFamily="34" charset="0"/>
                <a:ea typeface="Arial" panose="020B0604020202020204" pitchFamily="34" charset="0"/>
                <a:cs typeface="Times New Roman" panose="02020603050405020304" pitchFamily="18" charset="0"/>
              </a:rPr>
              <a:t> . </a:t>
            </a:r>
            <a:r>
              <a:rPr lang="en-GB" sz="1200" i="1" dirty="0">
                <a:latin typeface="Arial Narrow" panose="020B0606020202030204" pitchFamily="34" charset="0"/>
                <a:ea typeface="Arial" panose="020B0604020202020204" pitchFamily="34" charset="0"/>
                <a:cs typeface="Times New Roman" panose="02020603050405020304" pitchFamily="18" charset="0"/>
              </a:rPr>
              <a:t>Source</a:t>
            </a:r>
            <a:r>
              <a:rPr lang="en-GB" sz="1200" dirty="0">
                <a:latin typeface="Arial Narrow" panose="020B0606020202030204" pitchFamily="34" charset="0"/>
                <a:ea typeface="Arial" panose="020B0604020202020204" pitchFamily="34" charset="0"/>
                <a:cs typeface="Times New Roman" panose="02020603050405020304" pitchFamily="18" charset="0"/>
              </a:rPr>
              <a:t>: IEA Energy Technology RD&amp;D Budgets database, December 2022.</a:t>
            </a:r>
            <a:endParaRPr lang="en-US" sz="1200" dirty="0">
              <a:latin typeface="Arial Narrow" panose="020B0606020202030204" pitchFamily="34" charset="0"/>
              <a:ea typeface="Arial" panose="020B06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20BD001-8147-1218-CDF2-7C961D9C7D06}"/>
              </a:ext>
            </a:extLst>
          </p:cNvPr>
          <p:cNvPicPr/>
          <p:nvPr/>
        </p:nvPicPr>
        <p:blipFill rotWithShape="1">
          <a:blip r:embed="rId4" r:link="rId5" cstate="print">
            <a:extLst>
              <a:ext uri="{28A0092B-C50C-407E-A947-70E740481C1C}">
                <a14:useLocalDpi xmlns:a14="http://schemas.microsoft.com/office/drawing/2010/main" val="0"/>
              </a:ext>
            </a:extLst>
          </a:blip>
          <a:srcRect t="4308"/>
          <a:stretch>
            <a:fillRect/>
          </a:stretch>
        </p:blipFill>
        <p:spPr bwMode="auto">
          <a:xfrm>
            <a:off x="219812" y="1072946"/>
            <a:ext cx="8506091" cy="3483197"/>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B540D70C-C9D4-468E-BF39-F69796A2DBB9}"/>
              </a:ext>
            </a:extLst>
          </p:cNvPr>
          <p:cNvSpPr txBox="1"/>
          <p:nvPr/>
        </p:nvSpPr>
        <p:spPr>
          <a:xfrm>
            <a:off x="3395161" y="1923311"/>
            <a:ext cx="4570496" cy="507831"/>
          </a:xfrm>
          <a:prstGeom prst="rect">
            <a:avLst/>
          </a:prstGeom>
          <a:noFill/>
        </p:spPr>
        <p:txBody>
          <a:bodyPr wrap="square">
            <a:spAutoFit/>
          </a:bodyPr>
          <a:lstStyle/>
          <a:p>
            <a:r>
              <a:rPr lang="en-GB" sz="1350" b="1" dirty="0">
                <a:solidFill>
                  <a:schemeClr val="bg2">
                    <a:lumMod val="10000"/>
                  </a:schemeClr>
                </a:solidFill>
                <a:latin typeface="Arial" panose="020B0604020202020204" pitchFamily="34" charset="0"/>
                <a:ea typeface="Arial" panose="020B0604020202020204" pitchFamily="34" charset="0"/>
                <a:cs typeface="Times New Roman" panose="02020603050405020304" pitchFamily="18" charset="0"/>
              </a:rPr>
              <a:t>Low-carbon public RD&amp;D expenditures in GDP across IEA countries (% of GDP), 1974-2020</a:t>
            </a:r>
            <a:endParaRPr lang="en-US" sz="1050" b="1" dirty="0">
              <a:solidFill>
                <a:schemeClr val="bg2">
                  <a:lumMod val="10000"/>
                </a:schemeClr>
              </a:solidFill>
            </a:endParaRPr>
          </a:p>
        </p:txBody>
      </p:sp>
    </p:spTree>
    <p:extLst>
      <p:ext uri="{BB962C8B-B14F-4D97-AF65-F5344CB8AC3E}">
        <p14:creationId xmlns:p14="http://schemas.microsoft.com/office/powerpoint/2010/main" val="354316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defTabSz="914378">
              <a:defRPr/>
            </a:pPr>
            <a:fld id="{7CBEDC1E-35C0-44C4-BEE6-AB0911A66A60}" type="slidenum">
              <a:rPr lang="en-GB">
                <a:solidFill>
                  <a:prstClr val="white"/>
                </a:solidFill>
                <a:ea typeface="+mn-ea"/>
              </a:rPr>
              <a:pPr defTabSz="914378">
                <a:defRPr/>
              </a:pPr>
              <a:t>6</a:t>
            </a:fld>
            <a:endParaRPr lang="en-GB">
              <a:solidFill>
                <a:prstClr val="white"/>
              </a:solidFill>
              <a:ea typeface="+mn-ea"/>
            </a:endParaRPr>
          </a:p>
        </p:txBody>
      </p:sp>
      <p:sp>
        <p:nvSpPr>
          <p:cNvPr id="4" name="Title 3"/>
          <p:cNvSpPr>
            <a:spLocks noGrp="1"/>
          </p:cNvSpPr>
          <p:nvPr>
            <p:ph type="title"/>
          </p:nvPr>
        </p:nvSpPr>
        <p:spPr/>
        <p:txBody>
          <a:bodyPr/>
          <a:lstStyle/>
          <a:p>
            <a:r>
              <a:rPr lang="en-GB" sz="2000" b="1" dirty="0">
                <a:solidFill>
                  <a:sysClr val="windowText" lastClr="000000"/>
                </a:solidFill>
                <a:sym typeface="Arial"/>
              </a:rPr>
              <a:t>STI Outlook 2023 – published yesterday</a:t>
            </a:r>
          </a:p>
        </p:txBody>
      </p:sp>
      <p:sp>
        <p:nvSpPr>
          <p:cNvPr id="6" name="Content Placeholder 2"/>
          <p:cNvSpPr>
            <a:spLocks noGrp="1"/>
          </p:cNvSpPr>
          <p:nvPr>
            <p:ph idx="1"/>
          </p:nvPr>
        </p:nvSpPr>
        <p:spPr>
          <a:xfrm>
            <a:off x="88175" y="1111956"/>
            <a:ext cx="5669530" cy="4031544"/>
          </a:xfrm>
        </p:spPr>
        <p:txBody>
          <a:bodyPr anchor="t">
            <a:noAutofit/>
          </a:bodyPr>
          <a:lstStyle/>
          <a:p>
            <a:r>
              <a:rPr lang="en-US" sz="1900" dirty="0">
                <a:solidFill>
                  <a:schemeClr val="tx1">
                    <a:lumMod val="50000"/>
                  </a:schemeClr>
                </a:solidFill>
                <a:latin typeface="Arial Narrow" panose="020B0606020202030204" pitchFamily="34" charset="0"/>
              </a:rPr>
              <a:t>An OECD flagship publication, most widely read STI output</a:t>
            </a:r>
          </a:p>
          <a:p>
            <a:r>
              <a:rPr lang="en-US" sz="1900" dirty="0">
                <a:solidFill>
                  <a:schemeClr val="tx1">
                    <a:lumMod val="50000"/>
                  </a:schemeClr>
                </a:solidFill>
                <a:latin typeface="Arial Narrow" panose="020B0606020202030204" pitchFamily="34" charset="0"/>
              </a:rPr>
              <a:t>Published every 2 years, since the mid-1990s</a:t>
            </a:r>
          </a:p>
          <a:p>
            <a:r>
              <a:rPr lang="en-US" sz="1900" dirty="0">
                <a:solidFill>
                  <a:schemeClr val="tx1">
                    <a:lumMod val="50000"/>
                  </a:schemeClr>
                </a:solidFill>
                <a:latin typeface="Arial Narrow" panose="020B0606020202030204" pitchFamily="34" charset="0"/>
              </a:rPr>
              <a:t>Asks: “What’s new in the field of science, technology and innovation policy?”</a:t>
            </a:r>
          </a:p>
          <a:p>
            <a:r>
              <a:rPr lang="en-US" sz="1900" dirty="0">
                <a:solidFill>
                  <a:schemeClr val="tx1">
                    <a:lumMod val="50000"/>
                  </a:schemeClr>
                </a:solidFill>
                <a:latin typeface="Arial Narrow" panose="020B0606020202030204" pitchFamily="34" charset="0"/>
              </a:rPr>
              <a:t>The 2023 edition focuses on STI for sustainability transitions in an age of disruptive change</a:t>
            </a:r>
          </a:p>
          <a:p>
            <a:r>
              <a:rPr lang="en-US" sz="1900" dirty="0">
                <a:solidFill>
                  <a:schemeClr val="tx1">
                    <a:lumMod val="50000"/>
                  </a:schemeClr>
                </a:solidFill>
                <a:latin typeface="Arial Narrow" panose="020B0606020202030204" pitchFamily="34" charset="0"/>
              </a:rPr>
              <a:t>Provides an international review based on latest policy information and indicators</a:t>
            </a:r>
          </a:p>
          <a:p>
            <a:pPr lvl="1"/>
            <a:r>
              <a:rPr lang="en-US" sz="1600" dirty="0">
                <a:solidFill>
                  <a:schemeClr val="tx1">
                    <a:lumMod val="50000"/>
                  </a:schemeClr>
                </a:solidFill>
                <a:latin typeface="Arial Narrow" panose="020B0606020202030204" pitchFamily="34" charset="0"/>
              </a:rPr>
              <a:t>Based on the work of the Committee for Scientific and Technology Policy (CSTP) and its working parties</a:t>
            </a:r>
          </a:p>
          <a:p>
            <a:pPr lvl="1"/>
            <a:r>
              <a:rPr lang="en-US" sz="1600" dirty="0">
                <a:solidFill>
                  <a:schemeClr val="tx1">
                    <a:lumMod val="50000"/>
                  </a:schemeClr>
                </a:solidFill>
                <a:latin typeface="Arial Narrow" panose="020B0606020202030204" pitchFamily="34" charset="0"/>
              </a:rPr>
              <a:t>Draws extensively upon OECD STI statistical and qualitative data infrastructures</a:t>
            </a:r>
          </a:p>
        </p:txBody>
      </p:sp>
      <p:pic>
        <p:nvPicPr>
          <p:cNvPr id="7" name="Picture 6">
            <a:extLst>
              <a:ext uri="{FF2B5EF4-FFF2-40B4-BE49-F238E27FC236}">
                <a16:creationId xmlns:a16="http://schemas.microsoft.com/office/drawing/2014/main" id="{7CA36190-F4D1-48FC-BB46-DBB47DC677BF}"/>
              </a:ext>
            </a:extLst>
          </p:cNvPr>
          <p:cNvPicPr>
            <a:picLocks noChangeAspect="1"/>
          </p:cNvPicPr>
          <p:nvPr/>
        </p:nvPicPr>
        <p:blipFill>
          <a:blip r:embed="rId2"/>
          <a:stretch>
            <a:fillRect/>
          </a:stretch>
        </p:blipFill>
        <p:spPr>
          <a:xfrm>
            <a:off x="6024375" y="1377534"/>
            <a:ext cx="2471626" cy="32848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26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defTabSz="914378">
              <a:defRPr/>
            </a:pPr>
            <a:fld id="{7CBEDC1E-35C0-44C4-BEE6-AB0911A66A60}" type="slidenum">
              <a:rPr lang="en-GB">
                <a:solidFill>
                  <a:prstClr val="white"/>
                </a:solidFill>
                <a:ea typeface="+mn-ea"/>
              </a:rPr>
              <a:pPr defTabSz="914378">
                <a:defRPr/>
              </a:pPr>
              <a:t>7</a:t>
            </a:fld>
            <a:endParaRPr lang="en-GB">
              <a:solidFill>
                <a:prstClr val="white"/>
              </a:solidFill>
              <a:ea typeface="+mn-ea"/>
            </a:endParaRPr>
          </a:p>
        </p:txBody>
      </p:sp>
      <p:sp>
        <p:nvSpPr>
          <p:cNvPr id="4" name="Title 3"/>
          <p:cNvSpPr>
            <a:spLocks noGrp="1"/>
          </p:cNvSpPr>
          <p:nvPr>
            <p:ph type="title"/>
          </p:nvPr>
        </p:nvSpPr>
        <p:spPr/>
        <p:txBody>
          <a:bodyPr/>
          <a:lstStyle/>
          <a:p>
            <a:r>
              <a:rPr lang="en-GB" sz="2000" b="1" dirty="0">
                <a:solidFill>
                  <a:sysClr val="windowText" lastClr="000000"/>
                </a:solidFill>
              </a:rPr>
              <a:t>STI in an age of disruptive change</a:t>
            </a:r>
          </a:p>
        </p:txBody>
      </p:sp>
      <p:sp>
        <p:nvSpPr>
          <p:cNvPr id="6" name="Content Placeholder 2"/>
          <p:cNvSpPr>
            <a:spLocks noGrp="1"/>
          </p:cNvSpPr>
          <p:nvPr>
            <p:ph idx="1"/>
          </p:nvPr>
        </p:nvSpPr>
        <p:spPr>
          <a:xfrm>
            <a:off x="88898" y="1182301"/>
            <a:ext cx="6134102" cy="3810000"/>
          </a:xfrm>
        </p:spPr>
        <p:txBody>
          <a:bodyPr anchor="t">
            <a:noAutofit/>
          </a:bodyPr>
          <a:lstStyle/>
          <a:p>
            <a:r>
              <a:rPr lang="en-US" sz="2100" b="1" dirty="0">
                <a:solidFill>
                  <a:schemeClr val="tx1">
                    <a:lumMod val="50000"/>
                  </a:schemeClr>
                </a:solidFill>
                <a:latin typeface="Arial Narrow" panose="020B0606020202030204" pitchFamily="34" charset="0"/>
              </a:rPr>
              <a:t>Global crises </a:t>
            </a:r>
            <a:r>
              <a:rPr lang="en-US" sz="2100" dirty="0">
                <a:solidFill>
                  <a:schemeClr val="tx1">
                    <a:lumMod val="50000"/>
                  </a:schemeClr>
                </a:solidFill>
                <a:latin typeface="Arial Narrow" panose="020B0606020202030204" pitchFamily="34" charset="0"/>
              </a:rPr>
              <a:t>mean that managing risk and uncertainty, while promoting resilience, have moved to the fore as rationales for STI policy intervention =&gt; growing ‘</a:t>
            </a:r>
            <a:r>
              <a:rPr lang="en-US" sz="2100" dirty="0" err="1">
                <a:solidFill>
                  <a:schemeClr val="tx1">
                    <a:lumMod val="50000"/>
                  </a:schemeClr>
                </a:solidFill>
                <a:latin typeface="Arial Narrow" panose="020B0606020202030204" pitchFamily="34" charset="0"/>
              </a:rPr>
              <a:t>securitisation</a:t>
            </a:r>
            <a:r>
              <a:rPr lang="en-US" sz="2100" dirty="0">
                <a:solidFill>
                  <a:schemeClr val="tx1">
                    <a:lumMod val="50000"/>
                  </a:schemeClr>
                </a:solidFill>
                <a:latin typeface="Arial Narrow" panose="020B0606020202030204" pitchFamily="34" charset="0"/>
              </a:rPr>
              <a:t>’ of STI policy. </a:t>
            </a:r>
          </a:p>
          <a:p>
            <a:r>
              <a:rPr lang="en-US" sz="2100" dirty="0">
                <a:solidFill>
                  <a:schemeClr val="tx1">
                    <a:lumMod val="50000"/>
                  </a:schemeClr>
                </a:solidFill>
                <a:latin typeface="Arial Narrow" panose="020B0606020202030204" pitchFamily="34" charset="0"/>
              </a:rPr>
              <a:t>Growing </a:t>
            </a:r>
            <a:r>
              <a:rPr lang="en-US" sz="2100" b="1" dirty="0">
                <a:solidFill>
                  <a:schemeClr val="tx1">
                    <a:lumMod val="50000"/>
                  </a:schemeClr>
                </a:solidFill>
                <a:latin typeface="Arial Narrow" panose="020B0606020202030204" pitchFamily="34" charset="0"/>
              </a:rPr>
              <a:t>geopolitical tensions </a:t>
            </a:r>
            <a:r>
              <a:rPr lang="en-US" sz="2100" dirty="0">
                <a:solidFill>
                  <a:schemeClr val="tx1">
                    <a:lumMod val="50000"/>
                  </a:schemeClr>
                </a:solidFill>
                <a:latin typeface="Arial Narrow" panose="020B0606020202030204" pitchFamily="34" charset="0"/>
              </a:rPr>
              <a:t>have also seen concepts like ‘technology sovereignty’ and ‘open strategic autonomy’ strongly emerge as frames for STI policy.</a:t>
            </a:r>
          </a:p>
          <a:p>
            <a:r>
              <a:rPr lang="en-US" sz="2100" dirty="0">
                <a:solidFill>
                  <a:schemeClr val="tx1">
                    <a:lumMod val="50000"/>
                  </a:schemeClr>
                </a:solidFill>
                <a:latin typeface="Arial Narrow" panose="020B0606020202030204" pitchFamily="34" charset="0"/>
              </a:rPr>
              <a:t>This is at a time when STI policy is called upon to contribute to </a:t>
            </a:r>
            <a:r>
              <a:rPr lang="en-US" sz="2100" b="1" dirty="0">
                <a:solidFill>
                  <a:schemeClr val="tx1">
                    <a:lumMod val="50000"/>
                  </a:schemeClr>
                </a:solidFill>
                <a:latin typeface="Arial Narrow" panose="020B0606020202030204" pitchFamily="34" charset="0"/>
              </a:rPr>
              <a:t>sustainability transitions </a:t>
            </a:r>
            <a:r>
              <a:rPr lang="en-US" sz="2100" dirty="0">
                <a:solidFill>
                  <a:schemeClr val="tx1">
                    <a:lumMod val="50000"/>
                  </a:schemeClr>
                </a:solidFill>
                <a:latin typeface="Arial Narrow" panose="020B0606020202030204" pitchFamily="34" charset="0"/>
              </a:rPr>
              <a:t>in a range of areas, notably energy, food, mobility and health.</a:t>
            </a:r>
          </a:p>
        </p:txBody>
      </p:sp>
      <p:pic>
        <p:nvPicPr>
          <p:cNvPr id="3074" name="Picture 2" descr="IMG_6544">
            <a:extLst>
              <a:ext uri="{FF2B5EF4-FFF2-40B4-BE49-F238E27FC236}">
                <a16:creationId xmlns:a16="http://schemas.microsoft.com/office/drawing/2014/main" id="{42AB2751-007F-4366-87A9-6046E6F9A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752" y="1182301"/>
            <a:ext cx="2179249" cy="152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IMG_6546">
            <a:extLst>
              <a:ext uri="{FF2B5EF4-FFF2-40B4-BE49-F238E27FC236}">
                <a16:creationId xmlns:a16="http://schemas.microsoft.com/office/drawing/2014/main" id="{2992D899-FCA7-434A-97FA-4D731B9E1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305" y="2914330"/>
            <a:ext cx="2143696" cy="120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2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621" y="1333500"/>
            <a:ext cx="8229760" cy="3543300"/>
          </a:xfrm>
        </p:spPr>
        <p:txBody>
          <a:bodyPr>
            <a:noAutofit/>
          </a:bodyPr>
          <a:lstStyle/>
          <a:p>
            <a:pPr>
              <a:spcAft>
                <a:spcPts val="600"/>
              </a:spcAft>
            </a:pPr>
            <a:r>
              <a:rPr lang="en-US" sz="1600" dirty="0">
                <a:solidFill>
                  <a:srgbClr val="006299"/>
                </a:solidFill>
                <a:latin typeface="+mj-lt"/>
              </a:rPr>
              <a:t>The challenge of transforming socio-technical systems calls for a re-think in government policymaking that takes a more </a:t>
            </a:r>
            <a:r>
              <a:rPr lang="en-US" sz="1600" b="1" dirty="0">
                <a:solidFill>
                  <a:srgbClr val="006299"/>
                </a:solidFill>
                <a:latin typeface="+mj-lt"/>
              </a:rPr>
              <a:t>systemic view </a:t>
            </a:r>
            <a:r>
              <a:rPr lang="en-US" sz="1600" dirty="0">
                <a:solidFill>
                  <a:srgbClr val="006299"/>
                </a:solidFill>
                <a:latin typeface="+mj-lt"/>
              </a:rPr>
              <a:t>of problems and an </a:t>
            </a:r>
            <a:r>
              <a:rPr lang="en-US" sz="1600" b="1" dirty="0">
                <a:solidFill>
                  <a:srgbClr val="006299"/>
                </a:solidFill>
                <a:latin typeface="+mj-lt"/>
              </a:rPr>
              <a:t>inclusive and holistic approach</a:t>
            </a:r>
            <a:r>
              <a:rPr lang="en-US" sz="1600" dirty="0">
                <a:solidFill>
                  <a:srgbClr val="006299"/>
                </a:solidFill>
                <a:latin typeface="+mj-lt"/>
              </a:rPr>
              <a:t> to STI policy interventions. </a:t>
            </a:r>
          </a:p>
          <a:p>
            <a:pPr>
              <a:spcAft>
                <a:spcPts val="600"/>
              </a:spcAft>
            </a:pPr>
            <a:r>
              <a:rPr lang="en-US" sz="1600" dirty="0">
                <a:solidFill>
                  <a:srgbClr val="006299"/>
                </a:solidFill>
                <a:latin typeface="+mj-lt"/>
              </a:rPr>
              <a:t>There exist </a:t>
            </a:r>
            <a:r>
              <a:rPr lang="en-US" sz="1600" b="1" dirty="0">
                <a:solidFill>
                  <a:srgbClr val="006299"/>
                </a:solidFill>
                <a:latin typeface="+mj-lt"/>
              </a:rPr>
              <a:t>gaps</a:t>
            </a:r>
            <a:r>
              <a:rPr lang="en-US" sz="1600" dirty="0">
                <a:solidFill>
                  <a:srgbClr val="006299"/>
                </a:solidFill>
                <a:latin typeface="+mj-lt"/>
              </a:rPr>
              <a:t> between current STI policy and governance arrangements and those required for transitions. At the same time, we are not starting at zero, and countries are already implementing relevant policies and governance arrangements.</a:t>
            </a:r>
          </a:p>
          <a:p>
            <a:pPr>
              <a:spcAft>
                <a:spcPts val="600"/>
              </a:spcAft>
            </a:pPr>
            <a:r>
              <a:rPr lang="en-US" sz="1600" dirty="0">
                <a:solidFill>
                  <a:srgbClr val="006299"/>
                </a:solidFill>
                <a:latin typeface="+mj-lt"/>
              </a:rPr>
              <a:t>Fostering wider system change is a major challenge for STI policy makers, since many of the actions will fall in areas </a:t>
            </a:r>
            <a:r>
              <a:rPr lang="en-US" sz="1600" b="1" dirty="0">
                <a:solidFill>
                  <a:srgbClr val="006299"/>
                </a:solidFill>
                <a:latin typeface="+mj-lt"/>
              </a:rPr>
              <a:t>outside the direct remit </a:t>
            </a:r>
            <a:r>
              <a:rPr lang="en-US" sz="1600" dirty="0">
                <a:solidFill>
                  <a:srgbClr val="006299"/>
                </a:solidFill>
                <a:latin typeface="+mj-lt"/>
              </a:rPr>
              <a:t>of research ministries or innovation agencies, but where their input, co-ordination, and implementation actions will remain critical.</a:t>
            </a:r>
          </a:p>
          <a:p>
            <a:pPr>
              <a:spcAft>
                <a:spcPts val="600"/>
              </a:spcAft>
            </a:pPr>
            <a:r>
              <a:rPr lang="en-US" sz="1600" dirty="0">
                <a:solidFill>
                  <a:srgbClr val="006299"/>
                </a:solidFill>
                <a:latin typeface="+mj-lt"/>
              </a:rPr>
              <a:t>We are dealing with </a:t>
            </a:r>
            <a:r>
              <a:rPr lang="en-US" sz="1600" b="1" dirty="0">
                <a:solidFill>
                  <a:srgbClr val="006299"/>
                </a:solidFill>
                <a:latin typeface="+mj-lt"/>
              </a:rPr>
              <a:t>multi-level transitions</a:t>
            </a:r>
            <a:r>
              <a:rPr lang="en-US" sz="1600" dirty="0">
                <a:solidFill>
                  <a:srgbClr val="006299"/>
                </a:solidFill>
                <a:latin typeface="+mj-lt"/>
              </a:rPr>
              <a:t>, from large-scale socio-technical systems to the provision and use of strategic intelligence for STI policymaking.</a:t>
            </a:r>
          </a:p>
        </p:txBody>
      </p:sp>
      <p:sp>
        <p:nvSpPr>
          <p:cNvPr id="14" name="Title 1"/>
          <p:cNvSpPr txBox="1">
            <a:spLocks/>
          </p:cNvSpPr>
          <p:nvPr/>
        </p:nvSpPr>
        <p:spPr>
          <a:xfrm>
            <a:off x="1612901" y="593725"/>
            <a:ext cx="7350998" cy="650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000" b="1" dirty="0">
                <a:solidFill>
                  <a:sysClr val="windowText" lastClr="000000"/>
                </a:solidFill>
              </a:rPr>
              <a:t>Main assumptions of the OECD’s S&amp;T Policy 2025 initiative</a:t>
            </a:r>
            <a:endParaRPr kumimoji="0" lang="en-GB" sz="2000" b="1" i="0" u="none" strike="noStrike" kern="1200" cap="none" spc="0" normalizeH="0" baseline="0" noProof="0" dirty="0">
              <a:ln>
                <a:noFill/>
              </a:ln>
              <a:solidFill>
                <a:sysClr val="windowText" lastClr="000000"/>
              </a:solidFill>
              <a:effectLst/>
              <a:uLnTx/>
              <a:uFillTx/>
              <a:ea typeface="+mj-ea"/>
              <a:cs typeface="+mj-cs"/>
              <a:sym typeface="Arial"/>
            </a:endParaRPr>
          </a:p>
        </p:txBody>
      </p:sp>
    </p:spTree>
    <p:extLst>
      <p:ext uri="{BB962C8B-B14F-4D97-AF65-F5344CB8AC3E}">
        <p14:creationId xmlns:p14="http://schemas.microsoft.com/office/powerpoint/2010/main" val="1873607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10" y="66719"/>
            <a:ext cx="6889583" cy="781332"/>
          </a:xfrm>
        </p:spPr>
        <p:txBody>
          <a:bodyPr>
            <a:noAutofit/>
          </a:bodyPr>
          <a:lstStyle/>
          <a:p>
            <a:r>
              <a:rPr lang="en-GB" sz="2000" b="1" dirty="0">
                <a:latin typeface="Arial" panose="020B0604020202020204" pitchFamily="34" charset="0"/>
                <a:cs typeface="Arial" panose="020B0604020202020204" pitchFamily="34" charset="0"/>
              </a:rPr>
              <a:t>Acknowledging multi-level transitions that raise important STI policy questions</a:t>
            </a:r>
          </a:p>
        </p:txBody>
      </p:sp>
      <p:sp>
        <p:nvSpPr>
          <p:cNvPr id="4" name="Slide Number Placeholder 3"/>
          <p:cNvSpPr>
            <a:spLocks noGrp="1"/>
          </p:cNvSpPr>
          <p:nvPr>
            <p:ph type="sldNum" sz="quarter" idx="4294967295"/>
          </p:nvPr>
        </p:nvSpPr>
        <p:spPr/>
        <p:txBody>
          <a:bodyPr/>
          <a:lstStyle/>
          <a:p>
            <a:pPr algn="ctr" defTabSz="685800">
              <a:buClrTx/>
              <a:defRPr/>
            </a:pPr>
            <a:endParaRPr lang="en-US" kern="1200" dirty="0">
              <a:solidFill>
                <a:prstClr val="black">
                  <a:lumMod val="65000"/>
                  <a:lumOff val="35000"/>
                </a:prstClr>
              </a:solidFill>
              <a:latin typeface="Tahoma"/>
              <a:ea typeface="+mn-ea"/>
              <a:cs typeface="+mn-cs"/>
            </a:endParaRPr>
          </a:p>
        </p:txBody>
      </p:sp>
      <p:sp>
        <p:nvSpPr>
          <p:cNvPr id="8" name="TextBox 7"/>
          <p:cNvSpPr txBox="1"/>
          <p:nvPr/>
        </p:nvSpPr>
        <p:spPr>
          <a:xfrm>
            <a:off x="0" y="4570300"/>
            <a:ext cx="9144000" cy="507831"/>
          </a:xfrm>
          <a:prstGeom prst="rect">
            <a:avLst/>
          </a:prstGeom>
          <a:solidFill>
            <a:schemeClr val="bg1"/>
          </a:solidFill>
        </p:spPr>
        <p:txBody>
          <a:bodyPr wrap="square" rtlCol="0">
            <a:spAutoFit/>
          </a:bodyPr>
          <a:lstStyle/>
          <a:p>
            <a:pPr defTabSz="685800">
              <a:buClrTx/>
              <a:defRPr/>
            </a:pPr>
            <a:endParaRPr lang="en-GB" sz="1350" kern="1200" dirty="0">
              <a:solidFill>
                <a:prstClr val="black"/>
              </a:solidFill>
              <a:latin typeface="Tahoma"/>
              <a:ea typeface="+mn-ea"/>
              <a:cs typeface="+mn-cs"/>
            </a:endParaRPr>
          </a:p>
          <a:p>
            <a:pPr defTabSz="685800">
              <a:buClrTx/>
              <a:defRPr/>
            </a:pPr>
            <a:endParaRPr lang="en-GB" sz="1350" kern="1200" dirty="0">
              <a:solidFill>
                <a:prstClr val="black"/>
              </a:solidFill>
              <a:latin typeface="Tahoma"/>
              <a:ea typeface="+mn-ea"/>
              <a:cs typeface="+mn-cs"/>
            </a:endParaRPr>
          </a:p>
        </p:txBody>
      </p:sp>
      <p:sp>
        <p:nvSpPr>
          <p:cNvPr id="11" name="Content Placeholder 2"/>
          <p:cNvSpPr>
            <a:spLocks noGrp="1"/>
          </p:cNvSpPr>
          <p:nvPr>
            <p:ph idx="1"/>
          </p:nvPr>
        </p:nvSpPr>
        <p:spPr>
          <a:xfrm>
            <a:off x="1976285" y="998255"/>
            <a:ext cx="7044830" cy="4311163"/>
          </a:xfrm>
        </p:spPr>
        <p:txBody>
          <a:bodyPr>
            <a:normAutofit/>
          </a:bodyPr>
          <a:lstStyle/>
          <a:p>
            <a:pPr marL="257175">
              <a:spcAft>
                <a:spcPts val="600"/>
              </a:spcAft>
              <a:buFont typeface="+mj-lt"/>
              <a:buAutoNum type="arabicPeriod"/>
            </a:pPr>
            <a:r>
              <a:rPr lang="en-GB" sz="1700" i="1" dirty="0">
                <a:solidFill>
                  <a:schemeClr val="tx2"/>
                </a:solidFill>
                <a:latin typeface="Arial Narrow" panose="020B0606020202030204" pitchFamily="34" charset="0"/>
              </a:rPr>
              <a:t>Socio-technical transitions of large-scale systems</a:t>
            </a:r>
            <a:r>
              <a:rPr lang="en-GB" sz="1700" dirty="0">
                <a:latin typeface="Arial Narrow" panose="020B0606020202030204" pitchFamily="34" charset="0"/>
              </a:rPr>
              <a:t>, such as energy, mobility, </a:t>
            </a:r>
            <a:r>
              <a:rPr lang="en-GB" sz="1700" dirty="0" err="1">
                <a:latin typeface="Arial Narrow" panose="020B0606020202030204" pitchFamily="34" charset="0"/>
              </a:rPr>
              <a:t>agrifood</a:t>
            </a:r>
            <a:r>
              <a:rPr lang="en-GB" sz="1700" dirty="0">
                <a:latin typeface="Arial Narrow" panose="020B0606020202030204" pitchFamily="34" charset="0"/>
              </a:rPr>
              <a:t>, heavy industry, etc.: </a:t>
            </a:r>
            <a:r>
              <a:rPr lang="en-GB" sz="1700" b="1" dirty="0">
                <a:latin typeface="Arial Narrow" panose="020B0606020202030204" pitchFamily="34" charset="0"/>
              </a:rPr>
              <a:t>How to position STI and STI policy in government-wide discourses, strategies and initiatives that address sustainability transitions and resilience?</a:t>
            </a:r>
            <a:r>
              <a:rPr lang="en-GB" sz="1700" dirty="0">
                <a:latin typeface="Arial Narrow" panose="020B0606020202030204" pitchFamily="34" charset="0"/>
              </a:rPr>
              <a:t> </a:t>
            </a:r>
          </a:p>
          <a:p>
            <a:pPr marL="257175">
              <a:spcAft>
                <a:spcPts val="600"/>
              </a:spcAft>
              <a:buFont typeface="+mj-lt"/>
              <a:buAutoNum type="arabicPeriod"/>
            </a:pPr>
            <a:r>
              <a:rPr lang="en-GB" sz="1700" i="1" dirty="0">
                <a:solidFill>
                  <a:schemeClr val="tx2"/>
                </a:solidFill>
                <a:latin typeface="Arial Narrow" panose="020B0606020202030204" pitchFamily="34" charset="0"/>
              </a:rPr>
              <a:t>STI system transitions</a:t>
            </a:r>
            <a:r>
              <a:rPr lang="en-GB" sz="1700" dirty="0">
                <a:latin typeface="Arial Narrow" panose="020B0606020202030204" pitchFamily="34" charset="0"/>
              </a:rPr>
              <a:t>: </a:t>
            </a:r>
            <a:r>
              <a:rPr lang="en-GB" sz="1700" b="1" dirty="0">
                <a:latin typeface="Arial Narrow" panose="020B0606020202030204" pitchFamily="34" charset="0"/>
              </a:rPr>
              <a:t>How to influence the STI priorities and practices of firms and the public research system, who need to adapt to meet the challenges of sustainability transitions and resilience?</a:t>
            </a:r>
          </a:p>
          <a:p>
            <a:pPr marL="257175">
              <a:spcAft>
                <a:spcPts val="600"/>
              </a:spcAft>
              <a:buFont typeface="+mj-lt"/>
              <a:buAutoNum type="arabicPeriod"/>
            </a:pPr>
            <a:r>
              <a:rPr lang="en-GB" sz="1700" i="1" dirty="0">
                <a:solidFill>
                  <a:schemeClr val="tx2"/>
                </a:solidFill>
                <a:latin typeface="Arial Narrow" panose="020B0606020202030204" pitchFamily="34" charset="0"/>
              </a:rPr>
              <a:t>Transitions in STI policy and governance arrangements</a:t>
            </a:r>
            <a:r>
              <a:rPr lang="en-GB" sz="1700" dirty="0">
                <a:latin typeface="Arial Narrow" panose="020B0606020202030204" pitchFamily="34" charset="0"/>
              </a:rPr>
              <a:t>: </a:t>
            </a:r>
            <a:r>
              <a:rPr lang="en-GB" sz="1700" b="1" dirty="0">
                <a:latin typeface="Arial Narrow" panose="020B0606020202030204" pitchFamily="34" charset="0"/>
              </a:rPr>
              <a:t>How to adapt STI policy priorities and practices to meet the challenges of sustainability transitions and resilience, particularly with respect to their rationales, objectives, instruments and the groups they target</a:t>
            </a:r>
            <a:r>
              <a:rPr lang="en-GB" sz="1700" dirty="0">
                <a:latin typeface="Arial Narrow" panose="020B0606020202030204" pitchFamily="34" charset="0"/>
              </a:rPr>
              <a:t>?</a:t>
            </a:r>
          </a:p>
          <a:p>
            <a:pPr marL="257175">
              <a:spcAft>
                <a:spcPts val="600"/>
              </a:spcAft>
              <a:buFont typeface="+mj-lt"/>
              <a:buAutoNum type="arabicPeriod"/>
            </a:pPr>
            <a:r>
              <a:rPr lang="en-GB" sz="1700" i="1" dirty="0">
                <a:solidFill>
                  <a:schemeClr val="tx2"/>
                </a:solidFill>
                <a:latin typeface="Arial Narrow" panose="020B0606020202030204" pitchFamily="34" charset="0"/>
              </a:rPr>
              <a:t>Transitions in the provision and use of strategic intelligence</a:t>
            </a:r>
            <a:r>
              <a:rPr lang="en-GB" sz="1700" dirty="0">
                <a:latin typeface="Arial Narrow" panose="020B0606020202030204" pitchFamily="34" charset="0"/>
              </a:rPr>
              <a:t>: </a:t>
            </a:r>
            <a:r>
              <a:rPr lang="en-GB" sz="1700" b="1" dirty="0">
                <a:latin typeface="Arial Narrow" panose="020B0606020202030204" pitchFamily="34" charset="0"/>
              </a:rPr>
              <a:t>How to develop the knowledge base, frameworks, institutions, learning networks, and capabilities to inform and deliver an STI policy that contributes to sustainability transitions and resilience?</a:t>
            </a:r>
          </a:p>
          <a:p>
            <a:endParaRPr lang="en-GB" dirty="0"/>
          </a:p>
        </p:txBody>
      </p:sp>
      <p:sp>
        <p:nvSpPr>
          <p:cNvPr id="3" name="Rounded Rectangle 2"/>
          <p:cNvSpPr/>
          <p:nvPr/>
        </p:nvSpPr>
        <p:spPr>
          <a:xfrm>
            <a:off x="525532" y="3203210"/>
            <a:ext cx="1263512"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kern="1200" dirty="0">
                <a:solidFill>
                  <a:prstClr val="white"/>
                </a:solidFill>
                <a:latin typeface="Arial Narrow" panose="020B0606020202030204" pitchFamily="34" charset="0"/>
              </a:rPr>
              <a:t>STI policy &amp; governance</a:t>
            </a:r>
          </a:p>
        </p:txBody>
      </p:sp>
      <p:sp>
        <p:nvSpPr>
          <p:cNvPr id="9" name="Rounded Rectangle 8"/>
          <p:cNvSpPr/>
          <p:nvPr/>
        </p:nvSpPr>
        <p:spPr>
          <a:xfrm>
            <a:off x="525532" y="4242127"/>
            <a:ext cx="1263512"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kern="1200" dirty="0">
                <a:solidFill>
                  <a:prstClr val="white"/>
                </a:solidFill>
                <a:latin typeface="Arial Narrow" panose="020B0606020202030204" pitchFamily="34" charset="0"/>
              </a:rPr>
              <a:t>Strategic intelligence</a:t>
            </a:r>
          </a:p>
        </p:txBody>
      </p:sp>
      <p:sp>
        <p:nvSpPr>
          <p:cNvPr id="10" name="Rounded Rectangle 9"/>
          <p:cNvSpPr/>
          <p:nvPr/>
        </p:nvSpPr>
        <p:spPr>
          <a:xfrm>
            <a:off x="525532" y="2164294"/>
            <a:ext cx="1263512"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kern="1200" dirty="0">
                <a:solidFill>
                  <a:prstClr val="white"/>
                </a:solidFill>
                <a:latin typeface="Arial Narrow" panose="020B0606020202030204" pitchFamily="34" charset="0"/>
              </a:rPr>
              <a:t>STI systems</a:t>
            </a:r>
          </a:p>
        </p:txBody>
      </p:sp>
      <p:sp>
        <p:nvSpPr>
          <p:cNvPr id="12" name="Rounded Rectangle 11"/>
          <p:cNvSpPr/>
          <p:nvPr/>
        </p:nvSpPr>
        <p:spPr>
          <a:xfrm>
            <a:off x="525532" y="1125377"/>
            <a:ext cx="1263512" cy="6858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GB" kern="1200" dirty="0">
                <a:solidFill>
                  <a:prstClr val="white"/>
                </a:solidFill>
                <a:latin typeface="Arial Narrow" panose="020B0606020202030204" pitchFamily="34" charset="0"/>
              </a:rPr>
              <a:t>Socio-technical systems</a:t>
            </a:r>
          </a:p>
        </p:txBody>
      </p:sp>
      <p:cxnSp>
        <p:nvCxnSpPr>
          <p:cNvPr id="13" name="Straight Connector 12"/>
          <p:cNvCxnSpPr>
            <a:stCxn id="12" idx="2"/>
            <a:endCxn id="10" idx="0"/>
          </p:cNvCxnSpPr>
          <p:nvPr/>
        </p:nvCxnSpPr>
        <p:spPr>
          <a:xfrm>
            <a:off x="1157288" y="1811177"/>
            <a:ext cx="0" cy="353117"/>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a:stCxn id="10" idx="2"/>
            <a:endCxn id="3" idx="0"/>
          </p:cNvCxnSpPr>
          <p:nvPr/>
        </p:nvCxnSpPr>
        <p:spPr>
          <a:xfrm>
            <a:off x="1157288" y="2850094"/>
            <a:ext cx="0" cy="353117"/>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a:stCxn id="3" idx="2"/>
            <a:endCxn id="9" idx="0"/>
          </p:cNvCxnSpPr>
          <p:nvPr/>
        </p:nvCxnSpPr>
        <p:spPr>
          <a:xfrm>
            <a:off x="1157288" y="3889010"/>
            <a:ext cx="0" cy="35311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93582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4_DKI Practices">
  <a:themeElements>
    <a:clrScheme name="DIGITAL STRATEGY">
      <a:dk1>
        <a:srgbClr val="8CC841"/>
      </a:dk1>
      <a:lt1>
        <a:srgbClr val="0BB89C"/>
      </a:lt1>
      <a:dk2>
        <a:srgbClr val="037BC1"/>
      </a:dk2>
      <a:lt2>
        <a:srgbClr val="F47920"/>
      </a:lt2>
      <a:accent1>
        <a:srgbClr val="D70B8C"/>
      </a:accent1>
      <a:accent2>
        <a:srgbClr val="AA006F"/>
      </a:accent2>
      <a:accent3>
        <a:srgbClr val="FFC20E"/>
      </a:accent3>
      <a:accent4>
        <a:srgbClr val="037BC1"/>
      </a:accent4>
      <a:accent5>
        <a:srgbClr val="13B2C1"/>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KI Practices">
  <a:themeElements>
    <a:clrScheme name="DIGITAL STRATEGY">
      <a:dk1>
        <a:srgbClr val="8CC841"/>
      </a:dk1>
      <a:lt1>
        <a:srgbClr val="0BB89C"/>
      </a:lt1>
      <a:dk2>
        <a:srgbClr val="037BC1"/>
      </a:dk2>
      <a:lt2>
        <a:srgbClr val="F47920"/>
      </a:lt2>
      <a:accent1>
        <a:srgbClr val="D70B8C"/>
      </a:accent1>
      <a:accent2>
        <a:srgbClr val="AA006F"/>
      </a:accent2>
      <a:accent3>
        <a:srgbClr val="FFC20E"/>
      </a:accent3>
      <a:accent4>
        <a:srgbClr val="037BC1"/>
      </a:accent4>
      <a:accent5>
        <a:srgbClr val="13B2C1"/>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OECD_English_blu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noAutofit/>
      </a:bodyPr>
      <a:lstStyle>
        <a:defPPr marL="342900" indent="-342900">
          <a:spcAft>
            <a:spcPts val="600"/>
          </a:spcAft>
          <a:buFont typeface="Wingdings" panose="05000000000000000000" pitchFamily="2" charset="2"/>
          <a:buChar char="Ø"/>
          <a:defRPr sz="2000" dirty="0" smtClean="0">
            <a:solidFill>
              <a:srgbClr val="04629A"/>
            </a:solidFill>
          </a:defRPr>
        </a:defPPr>
      </a:lstStyle>
    </a:spDef>
    <a:txDef>
      <a:spPr/>
      <a:bodyPr lIns="0">
        <a:noAutofit/>
      </a:bodyPr>
      <a:lstStyle>
        <a:defPPr marL="180975" indent="-180975">
          <a:buFont typeface="Wingdings" panose="05000000000000000000" pitchFamily="2" charset="2"/>
          <a:buChar char="§"/>
          <a:defRPr sz="2000" smtClean="0">
            <a:solidFill>
              <a:srgbClr val="04629A"/>
            </a:solidFill>
          </a:defRPr>
        </a:defPPr>
      </a:lstStyle>
    </a:tx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CDE_Français_blanc">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file>

<file path=customXml/item2.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3.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6FF5CF3D9B742C489E3F781D42BF2845" ma:contentTypeVersion="256" ma:contentTypeDescription="" ma:contentTypeScope="" ma:versionID="ae37a6b0c7ce9eed95af18a882ab3d24">
  <xsd:schema xmlns:xsd="http://www.w3.org/2001/XMLSchema" xmlns:xs="http://www.w3.org/2001/XMLSchema" xmlns:p="http://schemas.microsoft.com/office/2006/metadata/properties" xmlns:ns1="http://schemas.microsoft.com/sharepoint/v3" xmlns:ns2="54c4cd27-f286-408f-9ce0-33c1e0f3ab39" xmlns:ns3="75fb4827-0285-47f0-b455-1efc40ae9f0e" xmlns:ns4="ca82dde9-3436-4d3d-bddd-d31447390034" xmlns:ns5="a862d62b-a38a-43d1-b7e0-71131b4450e8" xmlns:ns6="c9f238dd-bb73-4aef-a7a5-d644ad823e52" xmlns:ns7="http://schemas.microsoft.com/sharepoint/v4" targetNamespace="http://schemas.microsoft.com/office/2006/metadata/properties" ma:root="true" ma:fieldsID="c186ed2d9bff19222b85e9046a83c90f" ns1:_="" ns2:_="" ns3:_="" ns4:_="" ns5:_="" ns6:_="" ns7:_="">
    <xsd:import namespace="http://schemas.microsoft.com/sharepoint/v3"/>
    <xsd:import namespace="54c4cd27-f286-408f-9ce0-33c1e0f3ab39"/>
    <xsd:import namespace="75fb4827-0285-47f0-b455-1efc40ae9f0e"/>
    <xsd:import namespace="ca82dde9-3436-4d3d-bddd-d31447390034"/>
    <xsd:import namespace="a862d62b-a38a-43d1-b7e0-71131b4450e8"/>
    <xsd:import namespace="c9f238dd-bb73-4aef-a7a5-d644ad823e52"/>
    <xsd:import namespace="http://schemas.microsoft.com/sharepoint/v4"/>
    <xsd:element name="properties">
      <xsd:complexType>
        <xsd:sequence>
          <xsd:element name="documentManagement">
            <xsd:complexType>
              <xsd:all>
                <xsd:element ref="ns2:OECDMeetingDate" minOccurs="0"/>
                <xsd:element ref="ns4:OECDlanguage" minOccurs="0"/>
                <xsd:element ref="ns3:OECDExpirationDate" minOccurs="0"/>
                <xsd:element ref="ns5:OECDProjectLookup" minOccurs="0"/>
                <xsd:element ref="ns5:OECDProjectManager" minOccurs="0"/>
                <xsd:element ref="ns5:OECDProjectMembers" minOccurs="0"/>
                <xsd:element ref="ns5:OECDMainProject" minOccurs="0"/>
                <xsd:element ref="ns5:OECDPinnedBy" minOccurs="0"/>
                <xsd:element ref="ns2:OECDKimStatus" minOccurs="0"/>
                <xsd:element ref="ns5:OECDTagsCache" minOccurs="0"/>
                <xsd:element ref="ns3:_dlc_DocIdUrl" minOccurs="0"/>
                <xsd:element ref="ns6:eShareCountryTaxHTField0" minOccurs="0"/>
                <xsd:element ref="ns6:eShareTopicTaxHTField0" minOccurs="0"/>
                <xsd:element ref="ns6:eShareKeywordsTaxHTField0" minOccurs="0"/>
                <xsd:element ref="ns6:eShareCommitteeTaxHTField0" minOccurs="0"/>
                <xsd:element ref="ns6:eSharePWBTaxHTField0" minOccurs="0"/>
                <xsd:element ref="ns5:c70fd133f7d448f9a52a3d2874948888" minOccurs="0"/>
                <xsd:element ref="ns3:_dlc_DocId" minOccurs="0"/>
                <xsd:element ref="ns2:OECDKimBussinessContext" minOccurs="0"/>
                <xsd:element ref="ns2:OECDKimProvenance" minOccurs="0"/>
                <xsd:element ref="ns3:_dlc_DocIdPersistId" minOccurs="0"/>
                <xsd:element ref="ns7:IconOverlay" minOccurs="0"/>
                <xsd:element ref="ns5:h21f877856324012a5d5bb2856217e38" minOccurs="0"/>
                <xsd:element ref="ns4:TaxCatchAll" minOccurs="0"/>
                <xsd:element ref="ns4:TaxCatchAllLabel" minOccurs="0"/>
                <xsd:element ref="ns5:Project_x003a_Project_x0020_status" minOccurs="0"/>
                <xsd:element ref="ns3:g33da758d50a46a9a2be5be37e250652" minOccurs="0"/>
                <xsd:element ref="ns5:lbef977c4c9c486c8298e7977245d714" minOccurs="0"/>
                <xsd:element ref="ns1:DocumentSetDescription" minOccurs="0"/>
                <xsd:element ref="ns5:OECDSharingStatus" minOccurs="0"/>
                <xsd:element ref="ns5:OECDCommunityDocumentURL" minOccurs="0"/>
                <xsd:element ref="ns5:OECDCommunityDocumentID" minOccurs="0"/>
                <xsd:element ref="ns3:eShareHorizProjTaxHTField0" minOccurs="0"/>
                <xsd:element ref="ns3:OECDAllRelatedUsers" minOccurs="0"/>
                <xsd:element ref="ns5:SharedWithUsers" minOccurs="0"/>
                <xsd:element ref="ns2:OECD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42"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4" nillable="true" ma:displayName="Meeting Date" ma:default="" ma:format="DateOnly" ma:hidden="true" ma:internalName="OECDMeetingDate">
      <xsd:simpleType>
        <xsd:restriction base="dms:DateTime"/>
      </xsd:simpleType>
    </xsd:element>
    <xsd:element name="OECDKimStatus" ma:index="16" nillable="true" ma:displayName="Kim status" ma:default="Draft" ma:description="" ma:format="Dropdown" ma:hidden="true" ma:internalName="OECDKimStatus">
      <xsd:simpleType>
        <xsd:restriction base="dms:Choice">
          <xsd:enumeration value="Draft"/>
          <xsd:enumeration value="Final"/>
        </xsd:restriction>
      </xsd:simpleType>
    </xsd:element>
    <xsd:element name="OECDKimBussinessContext" ma:index="27" nillable="true" ma:displayName="Kim bussiness context" ma:description="" ma:hidden="true" ma:internalName="OECDKimBussinessContext" ma:readOnly="false">
      <xsd:simpleType>
        <xsd:restriction base="dms:Text"/>
      </xsd:simpleType>
    </xsd:element>
    <xsd:element name="OECDKimProvenance" ma:index="28" nillable="true" ma:displayName="Kim provenance" ma:description="" ma:hidden="true" ma:internalName="OECDKimProvenance" ma:readOnly="false">
      <xsd:simpleType>
        <xsd:restriction base="dms:Text">
          <xsd:maxLength value="255"/>
        </xsd:restriction>
      </xsd:simpleType>
    </xsd:element>
    <xsd:element name="OECDYear" ma:index="51"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fb4827-0285-47f0-b455-1efc40ae9f0e"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xsd:simpleType>
        <xsd:restriction base="dms:DateTime"/>
      </xsd:simpleType>
    </xsd:element>
    <xsd:element name="_dlc_DocIdUrl" ma:index="18"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6" nillable="true" ma:displayName="Document ID" ma:description="" ma:hidden="true"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element name="g33da758d50a46a9a2be5be37e250652" ma:index="39" nillable="true" ma:taxonomy="true" ma:internalName="g33da758d50a46a9a2be5be37e250652" ma:taxonomyFieldName="OECDHorizontalProjects" ma:displayName="Horizontal project" ma:readOnly="false" ma:default="" ma:fieldId="{033da758-d50a-46a9-a2be-5be37e250652}"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6" nillable="true" ma:displayName="OECDHorizontalProjects_0" ma:description="" ma:hidden="true" ma:internalName="eShareHorizProjTaxHTField0">
      <xsd:simpleType>
        <xsd:restriction base="dms:Note"/>
      </xsd:simpleType>
    </xsd:element>
    <xsd:element name="OECDAllRelatedUsers" ma:index="49"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5"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 ma:index="36" nillable="true" ma:displayName="Taxonomy Catch All Column" ma:hidden="true" ma:list="{e00997fc-594f-418a-ad06-40b0a23b0ade}" ma:internalName="TaxCatchAll" ma:showField="CatchAllData" ma:web="75fb4827-0285-47f0-b455-1efc40ae9f0e">
      <xsd:complexType>
        <xsd:complexContent>
          <xsd:extension base="dms:MultiChoiceLookup">
            <xsd:sequence>
              <xsd:element name="Value" type="dms:Lookup" maxOccurs="unbounded" minOccurs="0" nillable="true"/>
            </xsd:sequence>
          </xsd:extension>
        </xsd:complexContent>
      </xsd:complexType>
    </xsd:element>
    <xsd:element name="TaxCatchAllLabel" ma:index="37" nillable="true" ma:displayName="Taxonomy Catch All Column1" ma:hidden="true" ma:list="{e00997fc-594f-418a-ad06-40b0a23b0ade}" ma:internalName="TaxCatchAllLabel" ma:readOnly="true" ma:showField="CatchAllDataLabel" ma:web="75fb4827-0285-47f0-b455-1efc40ae9f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62d62b-a38a-43d1-b7e0-71131b4450e8"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1b256c36-1d42-444b-871e-7fba29484471" ma:internalName="OECDProjectLookup" ma:readOnly="false" ma:showField="OECDShortProjectName" ma:web="a862d62b-a38a-43d1-b7e0-71131b4450e8">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1b256c36-1d42-444b-871e-7fba29484471"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maxLength value="255"/>
        </xsd:restriction>
      </xsd:simpleType>
    </xsd:element>
    <xsd:element name="c70fd133f7d448f9a52a3d2874948888" ma:index="25" nillable="true" ma:displayName="Deliverable owner_0" ma:hidden="true" ma:internalName="c70fd133f7d448f9a52a3d2874948888">
      <xsd:simpleType>
        <xsd:restriction base="dms:Note"/>
      </xsd:simpleType>
    </xsd:element>
    <xsd:element name="h21f877856324012a5d5bb2856217e38" ma:index="32" nillable="true" ma:displayName="Deliverable partners_0" ma:hidden="true" ma:internalName="h21f877856324012a5d5bb2856217e38">
      <xsd:simpleType>
        <xsd:restriction base="dms:Note"/>
      </xsd:simpleType>
    </xsd:element>
    <xsd:element name="Project_x003a_Project_x0020_status" ma:index="38" nillable="true" ma:displayName="Project:Project status" ma:hidden="true" ma:list="1b256c36-1d42-444b-871e-7fba29484471" ma:internalName="Project_x003A_Project_x0020_status" ma:readOnly="true" ma:showField="OECDProjectStatus" ma:web="a862d62b-a38a-43d1-b7e0-71131b4450e8">
      <xsd:simpleType>
        <xsd:restriction base="dms:Lookup"/>
      </xsd:simpleType>
    </xsd:element>
    <xsd:element name="lbef977c4c9c486c8298e7977245d714" ma:index="40" nillable="true" ma:taxonomy="true" ma:internalName="lbef977c4c9c486c8298e7977245d714" ma:taxonomyFieldName="OECDProjectOwnerStructure" ma:displayName="Project owner" ma:readOnly="false" ma:default="" ma:fieldId="5bef977c-4c9c-486c-8298-e7977245d714"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43" nillable="true" ma:displayName="O.N.E Document Sharing Status" ma:description="" ma:hidden="true" ma:internalName="OECDSharingStatus">
      <xsd:simpleType>
        <xsd:restriction base="dms:Text"/>
      </xsd:simpleType>
    </xsd:element>
    <xsd:element name="OECDCommunityDocumentURL" ma:index="44" nillable="true" ma:displayName="O.N.E Community Document URL" ma:description="" ma:hidden="true" ma:internalName="OECDCommunityDocumentURL">
      <xsd:simpleType>
        <xsd:restriction base="dms:Text"/>
      </xsd:simpleType>
    </xsd:element>
    <xsd:element name="OECDCommunityDocumentID" ma:index="45" nillable="true" ma:displayName="O.N.E Community Document ID" ma:decimals="0" ma:description="" ma:hidden="true" ma:internalName="OECDCommunityDocumentID">
      <xsd:simpleType>
        <xsd:restriction base="dms:Number"/>
      </xsd:simpleType>
    </xsd:element>
    <xsd:element name="SharedWithUsers" ma:index="5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21"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2"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3" nillable="true" ma:taxonomy="true" ma:internalName="eShareCommitteeTaxHTField0" ma:taxonomyFieldName="OECDCommittee" ma:displayName="Committee" ma:default=""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4" nillable="true" ma:taxonomy="true" ma:internalName="eSharePWBTaxHTField0" ma:taxonomyFieldName="OECDPWB" ma:displayName="PWB" ma:default="" ma:fieldId="{fe327ce1-b783-48aa-9b0b-52ad26d1c9f6}" ma:taxonomyMulti="true"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3"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OECDListFormCollapsible</Display>
  <Edit>OECDListFormCollapsible</Edit>
  <New>OECDListFormCollapsible</New>
</FormTemplates>
</file>

<file path=customXml/item5.xml><?xml version="1.0" encoding="utf-8"?>
<p:properties xmlns:p="http://schemas.microsoft.com/office/2006/metadata/properties" xmlns:xsi="http://www.w3.org/2001/XMLSchema-instance" xmlns:pc="http://schemas.microsoft.com/office/infopath/2007/PartnerControls">
  <documentManagement>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6.3.4 Digital, Knowledge and Information</TermName>
          <TermId xmlns="http://schemas.microsoft.com/office/infopath/2007/PartnerControls">c58f774e-a67b-45a7-bfd2-c00b8be27804</TermId>
        </TermInfo>
      </Terms>
    </eSharePWBTaxHTField0>
    <IconOverlay xmlns="http://schemas.microsoft.com/sharepoint/v4" xsi:nil="true"/>
    <OECDMeetingDate xmlns="54c4cd27-f286-408f-9ce0-33c1e0f3ab39" xsi:nil="true"/>
    <eShareCommitteeTaxHTField0 xmlns="c9f238dd-bb73-4aef-a7a5-d644ad823e52">
      <Terms xmlns="http://schemas.microsoft.com/office/infopath/2007/PartnerControls">
        <TermInfo xmlns="http://schemas.microsoft.com/office/infopath/2007/PartnerControls">
          <TermName xmlns="http://schemas.microsoft.com/office/infopath/2007/PartnerControls">Committee for Scientific and Technological Policy</TermName>
          <TermId xmlns="http://schemas.microsoft.com/office/infopath/2007/PartnerControls">1e4457b9-aad2-42e3-a628-8b7350f12765</TermId>
        </TermInfo>
      </Terms>
    </eShareCommitteeTaxHTField0>
    <OECDKimProvenance xmlns="54c4cd27-f286-408f-9ce0-33c1e0f3ab39" xsi:nil="true"/>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eShareTopicTaxHTField0>
    <eShareKeywordsTaxHTField0 xmlns="c9f238dd-bb73-4aef-a7a5-d644ad823e52">
      <Terms xmlns="http://schemas.microsoft.com/office/infopath/2007/PartnerControls"/>
    </eShareKeywordsTaxHTField0>
    <TaxCatchAll xmlns="ca82dde9-3436-4d3d-bddd-d31447390034">
      <Value>1132</Value>
      <Value>3033</Value>
      <Value>22</Value>
    </TaxCatchAll>
    <OECDMainProject xmlns="a862d62b-a38a-43d1-b7e0-71131b4450e8">93</OECDMainProject>
    <OECDProjectMembers xmlns="a862d62b-a38a-43d1-b7e0-71131b4450e8">
      <UserInfo>
        <DisplayName>FRACCOLA Sylvain, STI/STP</DisplayName>
        <AccountId>165</AccountId>
        <AccountType/>
      </UserInfo>
    </OECDProjectMembers>
    <OECDCommunityDocumentID xmlns="a862d62b-a38a-43d1-b7e0-71131b4450e8" xsi:nil="true"/>
    <OECDExpirationDate xmlns="75fb4827-0285-47f0-b455-1efc40ae9f0e" xsi:nil="true"/>
    <OECDProjectLookup xmlns="a862d62b-a38a-43d1-b7e0-71131b4450e8">197</OECDProjectLookup>
    <OECDCommunityDocumentURL xmlns="a862d62b-a38a-43d1-b7e0-71131b4450e8" xsi:nil="true"/>
    <OECDTagsCache xmlns="a862d62b-a38a-43d1-b7e0-71131b4450e8" xsi:nil="true"/>
    <OECDProjectManager xmlns="a862d62b-a38a-43d1-b7e0-71131b4450e8">
      <UserInfo>
        <DisplayName/>
        <AccountId>143</AccountId>
        <AccountType/>
      </UserInfo>
    </OECDProjectManager>
    <OECDSharingStatus xmlns="a862d62b-a38a-43d1-b7e0-71131b4450e8" xsi:nil="true"/>
    <eShareHorizProjTaxHTField0 xmlns="75fb4827-0285-47f0-b455-1efc40ae9f0e" xsi:nil="true"/>
    <OECDAllRelatedUsers xmlns="75fb4827-0285-47f0-b455-1efc40ae9f0e">
      <UserInfo>
        <DisplayName/>
        <AccountId xsi:nil="true"/>
        <AccountType/>
      </UserInfo>
    </OECDAllRelatedUsers>
    <OECDPinnedBy xmlns="a862d62b-a38a-43d1-b7e0-71131b4450e8">
      <UserInfo>
        <DisplayName/>
        <AccountId xsi:nil="true"/>
        <AccountType/>
      </UserInfo>
    </OECDPinnedBy>
    <h21f877856324012a5d5bb2856217e38 xmlns="a862d62b-a38a-43d1-b7e0-71131b4450e8" xsi:nil="true"/>
    <g33da758d50a46a9a2be5be37e250652 xmlns="75fb4827-0285-47f0-b455-1efc40ae9f0e">
      <Terms xmlns="http://schemas.microsoft.com/office/infopath/2007/PartnerControls"/>
    </g33da758d50a46a9a2be5be37e250652>
    <DocumentSetDescription xmlns="http://schemas.microsoft.com/sharepoint/v3" xsi:nil="true"/>
    <OECDYear xmlns="54c4cd27-f286-408f-9ce0-33c1e0f3ab39" xsi:nil="true"/>
    <lbef977c4c9c486c8298e7977245d714 xmlns="a862d62b-a38a-43d1-b7e0-71131b4450e8">
      <Terms xmlns="http://schemas.microsoft.com/office/infopath/2007/PartnerControls">
        <TermInfo xmlns="http://schemas.microsoft.com/office/infopath/2007/PartnerControls">
          <TermName xmlns="http://schemas.microsoft.com/office/infopath/2007/PartnerControls">STI/STP</TermName>
          <TermId xmlns="http://schemas.microsoft.com/office/infopath/2007/PartnerControls">7a10eaf3-8649-43d8-b4f8-1181448e8ef9</TermId>
        </TermInfo>
      </Terms>
    </lbef977c4c9c486c8298e7977245d714>
    <c70fd133f7d448f9a52a3d2874948888 xmlns="a862d62b-a38a-43d1-b7e0-71131b4450e8" xsi:nil="true"/>
  </documentManagement>
</p:properties>
</file>

<file path=customXml/item6.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Props1.xml><?xml version="1.0" encoding="utf-8"?>
<ds:datastoreItem xmlns:ds="http://schemas.openxmlformats.org/officeDocument/2006/customXml" ds:itemID="{77A1BCE2-0CF5-47C0-818C-AE3201712AE9}">
  <ds:schemaRefs>
    <ds:schemaRef ds:uri="http://schemas.microsoft.com/sharepoint/events"/>
  </ds:schemaRefs>
</ds:datastoreItem>
</file>

<file path=customXml/itemProps2.xml><?xml version="1.0" encoding="utf-8"?>
<ds:datastoreItem xmlns:ds="http://schemas.openxmlformats.org/officeDocument/2006/customXml" ds:itemID="{FFFD4970-7CFB-4F3E-A494-A450B5FBD03D}">
  <ds:schemaRefs>
    <ds:schemaRef ds:uri="http://www.oecd.org/eshare/projectsentre/CtFieldPriority/"/>
    <ds:schemaRef ds:uri="http://schemas.microsoft.com/2003/10/Serialization/Arrays"/>
  </ds:schemaRefs>
</ds:datastoreItem>
</file>

<file path=customXml/itemProps3.xml><?xml version="1.0" encoding="utf-8"?>
<ds:datastoreItem xmlns:ds="http://schemas.openxmlformats.org/officeDocument/2006/customXml" ds:itemID="{CFD1B2F8-E646-4B5F-92D0-A9F9BE08C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4cd27-f286-408f-9ce0-33c1e0f3ab39"/>
    <ds:schemaRef ds:uri="75fb4827-0285-47f0-b455-1efc40ae9f0e"/>
    <ds:schemaRef ds:uri="ca82dde9-3436-4d3d-bddd-d31447390034"/>
    <ds:schemaRef ds:uri="a862d62b-a38a-43d1-b7e0-71131b4450e8"/>
    <ds:schemaRef ds:uri="c9f238dd-bb73-4aef-a7a5-d644ad823e5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ED79BB8-9EF5-4433-BFE5-54BDDFCDACD7}">
  <ds:schemaRefs>
    <ds:schemaRef ds:uri="http://schemas.microsoft.com/sharepoint/v3/contenttype/forms"/>
  </ds:schemaRefs>
</ds:datastoreItem>
</file>

<file path=customXml/itemProps5.xml><?xml version="1.0" encoding="utf-8"?>
<ds:datastoreItem xmlns:ds="http://schemas.openxmlformats.org/officeDocument/2006/customXml" ds:itemID="{18698B42-F7FE-41D6-B05D-12A4DB973C4F}">
  <ds:schemaRefs>
    <ds:schemaRef ds:uri="http://schemas.microsoft.com/sharepoint/v3"/>
    <ds:schemaRef ds:uri="http://purl.org/dc/terms/"/>
    <ds:schemaRef ds:uri="http://schemas.microsoft.com/office/infopath/2007/PartnerControls"/>
    <ds:schemaRef ds:uri="http://schemas.microsoft.com/office/2006/documentManagement/types"/>
    <ds:schemaRef ds:uri="a862d62b-a38a-43d1-b7e0-71131b4450e8"/>
    <ds:schemaRef ds:uri="http://schemas.openxmlformats.org/package/2006/metadata/core-properties"/>
    <ds:schemaRef ds:uri="ca82dde9-3436-4d3d-bddd-d31447390034"/>
    <ds:schemaRef ds:uri="http://purl.org/dc/elements/1.1/"/>
    <ds:schemaRef ds:uri="http://www.w3.org/XML/1998/namespace"/>
    <ds:schemaRef ds:uri="http://schemas.microsoft.com/office/2006/metadata/properties"/>
    <ds:schemaRef ds:uri="http://schemas.microsoft.com/sharepoint/v4"/>
    <ds:schemaRef ds:uri="54c4cd27-f286-408f-9ce0-33c1e0f3ab39"/>
    <ds:schemaRef ds:uri="c9f238dd-bb73-4aef-a7a5-d644ad823e52"/>
    <ds:schemaRef ds:uri="75fb4827-0285-47f0-b455-1efc40ae9f0e"/>
    <ds:schemaRef ds:uri="http://purl.org/dc/dcmitype/"/>
  </ds:schemaRefs>
</ds:datastoreItem>
</file>

<file path=customXml/itemProps6.xml><?xml version="1.0" encoding="utf-8"?>
<ds:datastoreItem xmlns:ds="http://schemas.openxmlformats.org/officeDocument/2006/customXml" ds:itemID="{4B436110-98B3-47A6-85F7-4A676A9581A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45538</TotalTime>
  <Words>2333</Words>
  <Application>Microsoft Office PowerPoint</Application>
  <PresentationFormat>On-screen Show (16:9)</PresentationFormat>
  <Paragraphs>151</Paragraphs>
  <Slides>21</Slides>
  <Notes>13</Notes>
  <HiddenSlides>0</HiddenSlides>
  <MMClips>0</MMClips>
  <ScaleCrop>false</ScaleCrop>
  <HeadingPairs>
    <vt:vector size="8" baseType="variant">
      <vt:variant>
        <vt:lpstr>Fonts Used</vt:lpstr>
      </vt:variant>
      <vt:variant>
        <vt:i4>14</vt:i4>
      </vt:variant>
      <vt:variant>
        <vt:lpstr>Theme</vt:lpstr>
      </vt:variant>
      <vt:variant>
        <vt:i4>8</vt:i4>
      </vt:variant>
      <vt:variant>
        <vt:lpstr>Embedded OLE Servers</vt:lpstr>
      </vt:variant>
      <vt:variant>
        <vt:i4>1</vt:i4>
      </vt:variant>
      <vt:variant>
        <vt:lpstr>Slide Titles</vt:lpstr>
      </vt:variant>
      <vt:variant>
        <vt:i4>21</vt:i4>
      </vt:variant>
    </vt:vector>
  </HeadingPairs>
  <TitlesOfParts>
    <vt:vector size="44" baseType="lpstr">
      <vt:lpstr>Arial</vt:lpstr>
      <vt:lpstr>Arial Black</vt:lpstr>
      <vt:lpstr>Arial Narrow</vt:lpstr>
      <vt:lpstr>Avenir</vt:lpstr>
      <vt:lpstr>Calibri</vt:lpstr>
      <vt:lpstr>Calibri Light</vt:lpstr>
      <vt:lpstr>Century Gothic</vt:lpstr>
      <vt:lpstr>Consolas</vt:lpstr>
      <vt:lpstr>Georgia</vt:lpstr>
      <vt:lpstr>Helvetica 65 Medium</vt:lpstr>
      <vt:lpstr>Tahoma</vt:lpstr>
      <vt:lpstr>Trebuchet MS</vt:lpstr>
      <vt:lpstr>Verdana</vt:lpstr>
      <vt:lpstr>Wingdings</vt:lpstr>
      <vt:lpstr>4_DKI Practices</vt:lpstr>
      <vt:lpstr>5_DKI Practices</vt:lpstr>
      <vt:lpstr>3_OECD_English_white</vt:lpstr>
      <vt:lpstr>Office Theme</vt:lpstr>
      <vt:lpstr>OECD_English_white</vt:lpstr>
      <vt:lpstr>OECD_English_blue</vt:lpstr>
      <vt:lpstr>2_Office Theme</vt:lpstr>
      <vt:lpstr>OCDE_Français_blanc</vt:lpstr>
      <vt:lpstr>Diapositive think-cell</vt:lpstr>
      <vt:lpstr>PowerPoint Presentation</vt:lpstr>
      <vt:lpstr>PowerPoint Presentation</vt:lpstr>
      <vt:lpstr>PowerPoint Presentation</vt:lpstr>
      <vt:lpstr>50% of emissions reductions come from technologies that are not yet in the market . . .</vt:lpstr>
      <vt:lpstr>PowerPoint Presentation</vt:lpstr>
      <vt:lpstr>STI Outlook 2023 – published yesterday</vt:lpstr>
      <vt:lpstr>STI in an age of disruptive change</vt:lpstr>
      <vt:lpstr>PowerPoint Presentation</vt:lpstr>
      <vt:lpstr>Acknowledging multi-level transitions that raise important STI policy questions</vt:lpstr>
      <vt:lpstr>This requires reforms of STI itself </vt:lpstr>
      <vt:lpstr>PowerPoint Presentation</vt:lpstr>
      <vt:lpstr>Main tangible output: S&amp;T Policy 2025 Online Policy Guidance</vt:lpstr>
      <vt:lpstr>PowerPoint Presentation</vt:lpstr>
      <vt:lpstr>PowerPoint Presentation</vt:lpstr>
      <vt:lpstr>PowerPoint Presentation</vt:lpstr>
      <vt:lpstr>PowerPoint Presentation</vt:lpstr>
      <vt:lpstr>PowerPoint Presentation</vt:lpstr>
      <vt:lpstr>Key Policy Challenge Guidance</vt:lpstr>
      <vt:lpstr>Online guidance with partially prefilled canvasses</vt:lpstr>
      <vt:lpstr>PowerPoint Presentation</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OECD DIGITAL STRATEGY 2.0 FRAMEWORK DRAFT</dc:title>
  <dc:creator>BAIG Omar, EXD/DKI</dc:creator>
  <cp:lastModifiedBy>KEENAN Michael, STI/STP</cp:lastModifiedBy>
  <cp:revision>1313</cp:revision>
  <cp:lastPrinted>2020-02-19T15:20:48Z</cp:lastPrinted>
  <dcterms:modified xsi:type="dcterms:W3CDTF">2023-03-17T00:18:15Z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Country">
    <vt:lpwstr/>
  </property>
  <property fmtid="{D5CDD505-2E9C-101B-9397-08002B2CF9AE}" pid="3" name="OECDTopic">
    <vt:lpwstr/>
  </property>
  <property fmtid="{D5CDD505-2E9C-101B-9397-08002B2CF9AE}" pid="4" name="OECDCommittee">
    <vt:lpwstr>22;#Committee for Scientific and Technological Policy|1e4457b9-aad2-42e3-a628-8b7350f12765</vt:lpwstr>
  </property>
  <property fmtid="{D5CDD505-2E9C-101B-9397-08002B2CF9AE}" pid="5" name="ContentTypeId">
    <vt:lpwstr>0x0101008B4DD370EC31429186F3AD49F0D3098F00D44DBCB9EB4F45278CB5C9765BE5299500A4858B360C6A491AA753F8BCA47AA910006FF5CF3D9B742C489E3F781D42BF2845</vt:lpwstr>
  </property>
  <property fmtid="{D5CDD505-2E9C-101B-9397-08002B2CF9AE}" pid="6" name="OECDPWB">
    <vt:lpwstr>3033;#6.3.4 Digital, Knowledge and Information|c58f774e-a67b-45a7-bfd2-c00b8be27804</vt:lpwstr>
  </property>
  <property fmtid="{D5CDD505-2E9C-101B-9397-08002B2CF9AE}" pid="7" name="eShareOrganisationTaxHTField0">
    <vt:lpwstr/>
  </property>
  <property fmtid="{D5CDD505-2E9C-101B-9397-08002B2CF9AE}" pid="8" name="OECDKeywords">
    <vt:lpwstr/>
  </property>
  <property fmtid="{D5CDD505-2E9C-101B-9397-08002B2CF9AE}" pid="9" name="OECDHorizontalProjects">
    <vt:lpwstr/>
  </property>
  <property fmtid="{D5CDD505-2E9C-101B-9397-08002B2CF9AE}" pid="10" name="OECDProjectOwnerStructure">
    <vt:lpwstr>1132;#STI/STP|7a10eaf3-8649-43d8-b4f8-1181448e8ef9</vt:lpwstr>
  </property>
  <property fmtid="{D5CDD505-2E9C-101B-9397-08002B2CF9AE}" pid="11" name="OECDOrganisation">
    <vt:lpwstr/>
  </property>
  <property fmtid="{D5CDD505-2E9C-101B-9397-08002B2CF9AE}" pid="12" name="_docset_NoMedatataSyncRequired">
    <vt:lpwstr>False</vt:lpwstr>
  </property>
</Properties>
</file>